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0" r:id="rId6"/>
    <p:sldId id="257" r:id="rId7"/>
    <p:sldId id="267" r:id="rId8"/>
    <p:sldId id="266" r:id="rId9"/>
    <p:sldId id="258" r:id="rId10"/>
    <p:sldId id="259" r:id="rId11"/>
    <p:sldId id="260" r:id="rId12"/>
    <p:sldId id="272" r:id="rId13"/>
    <p:sldId id="273" r:id="rId14"/>
    <p:sldId id="269" r:id="rId15"/>
    <p:sldId id="261" r:id="rId16"/>
    <p:sldId id="277" r:id="rId17"/>
    <p:sldId id="278" r:id="rId18"/>
    <p:sldId id="276" r:id="rId19"/>
    <p:sldId id="274" r:id="rId20"/>
    <p:sldId id="264" r:id="rId21"/>
    <p:sldId id="263" r:id="rId22"/>
    <p:sldId id="265" r:id="rId23"/>
  </p:sldIdLst>
  <p:sldSz cx="9906000" cy="6858000" type="A4"/>
  <p:notesSz cx="6807200" cy="9906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90" autoAdjust="0"/>
    <p:restoredTop sz="90929"/>
  </p:normalViewPr>
  <p:slideViewPr>
    <p:cSldViewPr snapToGrid="0" showGuides="1">
      <p:cViewPr varScale="1">
        <p:scale>
          <a:sx n="125" d="100"/>
          <a:sy n="125" d="100"/>
        </p:scale>
        <p:origin x="90" y="168"/>
      </p:cViewPr>
      <p:guideLst>
        <p:guide orient="horz" pos="2160"/>
        <p:guide pos="312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-3756" y="-78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BA583-ECFF-43F6-A854-3A89BA8DEF4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034DA9E-1C13-4693-9BFE-80A5E78E96F5}">
      <dgm:prSet phldrT="[Text]" custT="1"/>
      <dgm:spPr>
        <a:solidFill>
          <a:srgbClr val="00B0F0"/>
        </a:solidFill>
      </dgm:spPr>
      <dgm:t>
        <a:bodyPr/>
        <a:lstStyle/>
        <a:p>
          <a:br>
            <a:rPr lang="de-DE" sz="1400" dirty="0"/>
          </a:br>
          <a:r>
            <a:rPr lang="de-DE" sz="1400" dirty="0"/>
            <a:t>Mai 2014</a:t>
          </a:r>
        </a:p>
      </dgm:t>
    </dgm:pt>
    <dgm:pt modelId="{4615309E-022C-42B7-BF43-806D622ECFCC}" type="parTrans" cxnId="{C1C4F749-035A-4B0E-B45A-90857A7BD71A}">
      <dgm:prSet/>
      <dgm:spPr/>
      <dgm:t>
        <a:bodyPr/>
        <a:lstStyle/>
        <a:p>
          <a:endParaRPr lang="de-DE"/>
        </a:p>
      </dgm:t>
    </dgm:pt>
    <dgm:pt modelId="{772B8BAD-4303-4309-A3CB-5C7500FE2C9A}" type="sibTrans" cxnId="{C1C4F749-035A-4B0E-B45A-90857A7BD71A}">
      <dgm:prSet/>
      <dgm:spPr/>
      <dgm:t>
        <a:bodyPr/>
        <a:lstStyle/>
        <a:p>
          <a:endParaRPr lang="de-DE"/>
        </a:p>
      </dgm:t>
    </dgm:pt>
    <dgm:pt modelId="{DEF5C588-82B1-4D2B-B895-55D2CF653E52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de-DE" sz="2000" b="1" dirty="0"/>
            <a:t>Ausschreibung LEADER-Wettbewerb </a:t>
          </a:r>
        </a:p>
      </dgm:t>
    </dgm:pt>
    <dgm:pt modelId="{E41AA9C6-0C4F-458C-8954-EF3A504F2E93}" type="parTrans" cxnId="{7CC89DA9-9725-4404-95D5-B2237E860841}">
      <dgm:prSet/>
      <dgm:spPr/>
      <dgm:t>
        <a:bodyPr/>
        <a:lstStyle/>
        <a:p>
          <a:endParaRPr lang="de-DE"/>
        </a:p>
      </dgm:t>
    </dgm:pt>
    <dgm:pt modelId="{1FBF778D-16DC-4226-9CAF-5B2C45C747B2}" type="sibTrans" cxnId="{7CC89DA9-9725-4404-95D5-B2237E860841}">
      <dgm:prSet/>
      <dgm:spPr/>
      <dgm:t>
        <a:bodyPr/>
        <a:lstStyle/>
        <a:p>
          <a:endParaRPr lang="de-DE"/>
        </a:p>
      </dgm:t>
    </dgm:pt>
    <dgm:pt modelId="{4CFB3CF0-D86E-4047-B272-D4B35226EEFA}">
      <dgm:prSet phldrT="[Text]" custT="1"/>
      <dgm:spPr>
        <a:solidFill>
          <a:srgbClr val="FF0000"/>
        </a:solidFill>
      </dgm:spPr>
      <dgm:t>
        <a:bodyPr/>
        <a:lstStyle/>
        <a:p>
          <a:br>
            <a:rPr lang="de-DE" sz="1400" dirty="0"/>
          </a:br>
          <a:r>
            <a:rPr lang="de-DE" sz="1400" dirty="0"/>
            <a:t>Okt. 2014</a:t>
          </a:r>
        </a:p>
      </dgm:t>
    </dgm:pt>
    <dgm:pt modelId="{76DD43D1-1E0F-4BE3-9289-1BC21D2A204D}" type="parTrans" cxnId="{8E09CAC4-B493-40DB-B807-F1B6CAFE9505}">
      <dgm:prSet/>
      <dgm:spPr/>
      <dgm:t>
        <a:bodyPr/>
        <a:lstStyle/>
        <a:p>
          <a:endParaRPr lang="de-DE"/>
        </a:p>
      </dgm:t>
    </dgm:pt>
    <dgm:pt modelId="{C2412C33-B454-43A9-A56D-EECFD9B33D39}" type="sibTrans" cxnId="{8E09CAC4-B493-40DB-B807-F1B6CAFE9505}">
      <dgm:prSet/>
      <dgm:spPr/>
      <dgm:t>
        <a:bodyPr/>
        <a:lstStyle/>
        <a:p>
          <a:endParaRPr lang="de-DE"/>
        </a:p>
      </dgm:t>
    </dgm:pt>
    <dgm:pt modelId="{932993A8-8B6D-4518-9057-8B3D9A886354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de-DE" sz="2000" b="1" dirty="0"/>
            <a:t>Einreichtermin Lokale Entwicklungs-Strategie</a:t>
          </a:r>
        </a:p>
      </dgm:t>
    </dgm:pt>
    <dgm:pt modelId="{7F0B1BC0-9DED-4D48-AB97-777E8C451608}" type="parTrans" cxnId="{2AB47030-B4D5-4876-B5E7-8A5CA084CB9D}">
      <dgm:prSet/>
      <dgm:spPr/>
      <dgm:t>
        <a:bodyPr/>
        <a:lstStyle/>
        <a:p>
          <a:endParaRPr lang="de-DE"/>
        </a:p>
      </dgm:t>
    </dgm:pt>
    <dgm:pt modelId="{13FA44B9-85C4-4BE5-8FD7-AD640255D478}" type="sibTrans" cxnId="{2AB47030-B4D5-4876-B5E7-8A5CA084CB9D}">
      <dgm:prSet/>
      <dgm:spPr/>
      <dgm:t>
        <a:bodyPr/>
        <a:lstStyle/>
        <a:p>
          <a:endParaRPr lang="de-DE"/>
        </a:p>
      </dgm:t>
    </dgm:pt>
    <dgm:pt modelId="{30249DF1-C95B-47C3-A7AC-F2F8DE719D83}">
      <dgm:prSet phldrT="[Text]" custT="1"/>
      <dgm:spPr>
        <a:solidFill>
          <a:srgbClr val="00B0F0"/>
        </a:solidFill>
      </dgm:spPr>
      <dgm:t>
        <a:bodyPr/>
        <a:lstStyle/>
        <a:p>
          <a:br>
            <a:rPr lang="de-DE" sz="1400" dirty="0"/>
          </a:br>
          <a:r>
            <a:rPr lang="de-DE" sz="1400" dirty="0"/>
            <a:t>Feb. 2015</a:t>
          </a:r>
        </a:p>
      </dgm:t>
    </dgm:pt>
    <dgm:pt modelId="{D8C48DDA-C9C1-4475-8F7A-E8CA8CBDF49B}" type="parTrans" cxnId="{B885B4C6-BABD-4505-A62D-DFBC1B377BAB}">
      <dgm:prSet/>
      <dgm:spPr/>
      <dgm:t>
        <a:bodyPr/>
        <a:lstStyle/>
        <a:p>
          <a:endParaRPr lang="de-DE"/>
        </a:p>
      </dgm:t>
    </dgm:pt>
    <dgm:pt modelId="{ACCFE1FE-8760-4D8C-BC6A-A42F1162D949}" type="sibTrans" cxnId="{B885B4C6-BABD-4505-A62D-DFBC1B377BAB}">
      <dgm:prSet/>
      <dgm:spPr/>
      <dgm:t>
        <a:bodyPr/>
        <a:lstStyle/>
        <a:p>
          <a:endParaRPr lang="de-DE"/>
        </a:p>
      </dgm:t>
    </dgm:pt>
    <dgm:pt modelId="{F1065A23-53FF-4E36-8DEE-7445E8FB5C7C}">
      <dgm:prSet phldrT="[Text]" custT="1"/>
      <dgm:spPr>
        <a:solidFill>
          <a:srgbClr val="FF0000"/>
        </a:solidFill>
      </dgm:spPr>
      <dgm:t>
        <a:bodyPr/>
        <a:lstStyle/>
        <a:p>
          <a:br>
            <a:rPr lang="de-DE" sz="1400" dirty="0"/>
          </a:br>
          <a:r>
            <a:rPr lang="de-DE" sz="1400" dirty="0"/>
            <a:t>Mitte 2015</a:t>
          </a:r>
        </a:p>
      </dgm:t>
    </dgm:pt>
    <dgm:pt modelId="{BDB43A68-9F72-48BC-8794-71493F62B44A}" type="parTrans" cxnId="{3F8CF864-E1F1-466F-A722-C4E9071B2BE6}">
      <dgm:prSet/>
      <dgm:spPr/>
      <dgm:t>
        <a:bodyPr/>
        <a:lstStyle/>
        <a:p>
          <a:endParaRPr lang="de-DE"/>
        </a:p>
      </dgm:t>
    </dgm:pt>
    <dgm:pt modelId="{B0F94649-708E-453F-B310-FF3D2F7A0DA9}" type="sibTrans" cxnId="{3F8CF864-E1F1-466F-A722-C4E9071B2BE6}">
      <dgm:prSet/>
      <dgm:spPr/>
      <dgm:t>
        <a:bodyPr/>
        <a:lstStyle/>
        <a:p>
          <a:endParaRPr lang="de-DE"/>
        </a:p>
      </dgm:t>
    </dgm:pt>
    <dgm:pt modelId="{16868594-17C7-4C74-A59A-4AA24D46D9A6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de-DE" sz="2000" b="1" dirty="0"/>
            <a:t>Antragstellung beginnt</a:t>
          </a:r>
        </a:p>
      </dgm:t>
    </dgm:pt>
    <dgm:pt modelId="{3A42F8DB-09B1-423A-8C46-07614469F1D9}" type="parTrans" cxnId="{2D8B8A55-B949-4F67-856E-40CC3388735E}">
      <dgm:prSet/>
      <dgm:spPr/>
      <dgm:t>
        <a:bodyPr/>
        <a:lstStyle/>
        <a:p>
          <a:endParaRPr lang="de-DE"/>
        </a:p>
      </dgm:t>
    </dgm:pt>
    <dgm:pt modelId="{DA6B8EE6-5E16-41BA-98DE-EE728327BADA}" type="sibTrans" cxnId="{2D8B8A55-B949-4F67-856E-40CC3388735E}">
      <dgm:prSet/>
      <dgm:spPr/>
      <dgm:t>
        <a:bodyPr/>
        <a:lstStyle/>
        <a:p>
          <a:endParaRPr lang="de-DE"/>
        </a:p>
      </dgm:t>
    </dgm:pt>
    <dgm:pt modelId="{71880B12-6961-492C-B875-55AA08EB39B8}">
      <dgm:prSet phldrT="[Text]" custT="1"/>
      <dgm:spPr>
        <a:solidFill>
          <a:srgbClr val="00B0F0"/>
        </a:solidFill>
      </dgm:spPr>
      <dgm:t>
        <a:bodyPr/>
        <a:lstStyle/>
        <a:p>
          <a:br>
            <a:rPr lang="de-DE" sz="1400" dirty="0"/>
          </a:br>
          <a:r>
            <a:rPr lang="de-DE" sz="1400" dirty="0"/>
            <a:t>Mitte 2020</a:t>
          </a:r>
        </a:p>
      </dgm:t>
    </dgm:pt>
    <dgm:pt modelId="{C811BC4E-4270-47EF-8DDA-60D7F619E777}" type="parTrans" cxnId="{88ECF93E-4F98-423B-8C10-EA0F72593634}">
      <dgm:prSet/>
      <dgm:spPr/>
      <dgm:t>
        <a:bodyPr/>
        <a:lstStyle/>
        <a:p>
          <a:endParaRPr lang="de-DE"/>
        </a:p>
      </dgm:t>
    </dgm:pt>
    <dgm:pt modelId="{CA1045F1-1D18-47F7-B16D-F4F726267189}" type="sibTrans" cxnId="{88ECF93E-4F98-423B-8C10-EA0F72593634}">
      <dgm:prSet/>
      <dgm:spPr/>
      <dgm:t>
        <a:bodyPr/>
        <a:lstStyle/>
        <a:p>
          <a:endParaRPr lang="de-DE"/>
        </a:p>
      </dgm:t>
    </dgm:pt>
    <dgm:pt modelId="{47439DD6-5D81-4F12-A448-9B2089EE59ED}">
      <dgm:prSet phldrT="[Text]" custT="1"/>
      <dgm:spPr>
        <a:solidFill>
          <a:srgbClr val="FFC00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de-DE" sz="2000" b="1" dirty="0"/>
            <a:t>Auswahl LEADER-Regionen</a:t>
          </a:r>
        </a:p>
      </dgm:t>
    </dgm:pt>
    <dgm:pt modelId="{754AC48B-81A2-4C89-AE69-B6252AEC0D0B}" type="parTrans" cxnId="{AE76DA7C-7462-4F4B-BB81-D6728BAF8E21}">
      <dgm:prSet/>
      <dgm:spPr/>
      <dgm:t>
        <a:bodyPr/>
        <a:lstStyle/>
        <a:p>
          <a:endParaRPr lang="de-DE"/>
        </a:p>
      </dgm:t>
    </dgm:pt>
    <dgm:pt modelId="{0EC04CA7-65AF-4196-912B-4A87C6E02589}" type="sibTrans" cxnId="{AE76DA7C-7462-4F4B-BB81-D6728BAF8E21}">
      <dgm:prSet/>
      <dgm:spPr/>
      <dgm:t>
        <a:bodyPr/>
        <a:lstStyle/>
        <a:p>
          <a:endParaRPr lang="de-DE"/>
        </a:p>
      </dgm:t>
    </dgm:pt>
    <dgm:pt modelId="{26708468-C93A-4917-BD9A-DCFD33E96DC5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de-DE" sz="2000" b="1" dirty="0"/>
            <a:t>Bewilligungszeitraum endet</a:t>
          </a:r>
        </a:p>
      </dgm:t>
    </dgm:pt>
    <dgm:pt modelId="{994FD0F9-4B5F-4F93-BF48-0F0B92E1C9C4}" type="parTrans" cxnId="{36F8B568-86C1-4007-BFCA-2538FDE7D895}">
      <dgm:prSet/>
      <dgm:spPr/>
      <dgm:t>
        <a:bodyPr/>
        <a:lstStyle/>
        <a:p>
          <a:endParaRPr lang="de-DE"/>
        </a:p>
      </dgm:t>
    </dgm:pt>
    <dgm:pt modelId="{98DF997E-7BAC-4CFA-9FBF-352C75F9077B}" type="sibTrans" cxnId="{36F8B568-86C1-4007-BFCA-2538FDE7D895}">
      <dgm:prSet/>
      <dgm:spPr/>
      <dgm:t>
        <a:bodyPr/>
        <a:lstStyle/>
        <a:p>
          <a:endParaRPr lang="de-DE"/>
        </a:p>
      </dgm:t>
    </dgm:pt>
    <dgm:pt modelId="{46B146DA-90CD-4A87-90F7-37F6AFAFD6E2}">
      <dgm:prSet custT="1"/>
      <dgm:spPr>
        <a:solidFill>
          <a:srgbClr val="FF0000"/>
        </a:solidFill>
      </dgm:spPr>
      <dgm:t>
        <a:bodyPr/>
        <a:lstStyle/>
        <a:p>
          <a:br>
            <a:rPr lang="de-DE" sz="1400" dirty="0"/>
          </a:br>
          <a:r>
            <a:rPr lang="de-DE" sz="1400" dirty="0"/>
            <a:t>Mitte</a:t>
          </a:r>
          <a:br>
            <a:rPr lang="de-DE" sz="900" dirty="0"/>
          </a:br>
          <a:r>
            <a:rPr lang="de-DE" sz="900" dirty="0"/>
            <a:t> </a:t>
          </a:r>
          <a:r>
            <a:rPr lang="de-DE" sz="1400" dirty="0"/>
            <a:t>2023</a:t>
          </a:r>
          <a:r>
            <a:rPr lang="de-DE" sz="900" dirty="0"/>
            <a:t>	</a:t>
          </a:r>
        </a:p>
      </dgm:t>
    </dgm:pt>
    <dgm:pt modelId="{1596AB34-9628-4ECD-9E42-915D2B7ED876}" type="parTrans" cxnId="{BBB54B26-2554-4934-94BD-FE22119C60B7}">
      <dgm:prSet/>
      <dgm:spPr/>
      <dgm:t>
        <a:bodyPr/>
        <a:lstStyle/>
        <a:p>
          <a:endParaRPr lang="de-DE"/>
        </a:p>
      </dgm:t>
    </dgm:pt>
    <dgm:pt modelId="{D3829369-95C0-4E46-83AC-9297C3F2FA19}" type="sibTrans" cxnId="{BBB54B26-2554-4934-94BD-FE22119C60B7}">
      <dgm:prSet/>
      <dgm:spPr/>
      <dgm:t>
        <a:bodyPr/>
        <a:lstStyle/>
        <a:p>
          <a:endParaRPr lang="de-DE"/>
        </a:p>
      </dgm:t>
    </dgm:pt>
    <dgm:pt modelId="{27F47162-D1E4-4551-B705-330F339D216A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de-DE" sz="2000" b="1" dirty="0"/>
            <a:t>Auszahlungszeitraum endet</a:t>
          </a:r>
        </a:p>
      </dgm:t>
    </dgm:pt>
    <dgm:pt modelId="{239DAE86-BFA8-412C-958F-C6419BBE4601}" type="parTrans" cxnId="{BFCCAB15-65D4-43DE-9BE2-7C3A1897E5C0}">
      <dgm:prSet/>
      <dgm:spPr/>
      <dgm:t>
        <a:bodyPr/>
        <a:lstStyle/>
        <a:p>
          <a:endParaRPr lang="de-DE"/>
        </a:p>
      </dgm:t>
    </dgm:pt>
    <dgm:pt modelId="{CF146600-6106-4E53-AE6A-577EF86D8296}" type="sibTrans" cxnId="{BFCCAB15-65D4-43DE-9BE2-7C3A1897E5C0}">
      <dgm:prSet/>
      <dgm:spPr/>
      <dgm:t>
        <a:bodyPr/>
        <a:lstStyle/>
        <a:p>
          <a:endParaRPr lang="de-DE"/>
        </a:p>
      </dgm:t>
    </dgm:pt>
    <dgm:pt modelId="{AF08784C-E60C-4D7C-A6BD-108BB6DC7055}" type="pres">
      <dgm:prSet presAssocID="{592BA583-ECFF-43F6-A854-3A89BA8DEF4A}" presName="linearFlow" presStyleCnt="0">
        <dgm:presLayoutVars>
          <dgm:dir/>
          <dgm:animLvl val="lvl"/>
          <dgm:resizeHandles val="exact"/>
        </dgm:presLayoutVars>
      </dgm:prSet>
      <dgm:spPr/>
    </dgm:pt>
    <dgm:pt modelId="{5F308367-6393-4B6F-9F56-D4D4707BAFD1}" type="pres">
      <dgm:prSet presAssocID="{F034DA9E-1C13-4693-9BFE-80A5E78E96F5}" presName="composite" presStyleCnt="0"/>
      <dgm:spPr/>
    </dgm:pt>
    <dgm:pt modelId="{BF20248A-0ACD-4B20-A3BE-49999257FB88}" type="pres">
      <dgm:prSet presAssocID="{F034DA9E-1C13-4693-9BFE-80A5E78E96F5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83FAB33-9644-40C2-A574-312084C78BE7}" type="pres">
      <dgm:prSet presAssocID="{F034DA9E-1C13-4693-9BFE-80A5E78E96F5}" presName="descendantText" presStyleLbl="alignAcc1" presStyleIdx="0" presStyleCnt="6" custLinFactNeighborX="-625" custLinFactNeighborY="-6179">
        <dgm:presLayoutVars>
          <dgm:bulletEnabled val="1"/>
        </dgm:presLayoutVars>
      </dgm:prSet>
      <dgm:spPr/>
    </dgm:pt>
    <dgm:pt modelId="{C9FC1190-7028-4869-88F9-95C2FF926934}" type="pres">
      <dgm:prSet presAssocID="{772B8BAD-4303-4309-A3CB-5C7500FE2C9A}" presName="sp" presStyleCnt="0"/>
      <dgm:spPr/>
    </dgm:pt>
    <dgm:pt modelId="{25E8B823-F94E-40F8-8F4F-3D65B1012E4E}" type="pres">
      <dgm:prSet presAssocID="{4CFB3CF0-D86E-4047-B272-D4B35226EEFA}" presName="composite" presStyleCnt="0"/>
      <dgm:spPr/>
    </dgm:pt>
    <dgm:pt modelId="{388F7052-576C-47B8-90C0-EBD82294288E}" type="pres">
      <dgm:prSet presAssocID="{4CFB3CF0-D86E-4047-B272-D4B35226EEFA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ADF98380-F744-4C1D-B89E-D514E6A9D816}" type="pres">
      <dgm:prSet presAssocID="{4CFB3CF0-D86E-4047-B272-D4B35226EEFA}" presName="descendantText" presStyleLbl="alignAcc1" presStyleIdx="1" presStyleCnt="6">
        <dgm:presLayoutVars>
          <dgm:bulletEnabled val="1"/>
        </dgm:presLayoutVars>
      </dgm:prSet>
      <dgm:spPr/>
    </dgm:pt>
    <dgm:pt modelId="{CE727016-6B27-4E82-A959-E290ABB76F5D}" type="pres">
      <dgm:prSet presAssocID="{C2412C33-B454-43A9-A56D-EECFD9B33D39}" presName="sp" presStyleCnt="0"/>
      <dgm:spPr/>
    </dgm:pt>
    <dgm:pt modelId="{35AE5F91-23A8-49A0-9356-9176C70D3DDD}" type="pres">
      <dgm:prSet presAssocID="{30249DF1-C95B-47C3-A7AC-F2F8DE719D83}" presName="composite" presStyleCnt="0"/>
      <dgm:spPr/>
    </dgm:pt>
    <dgm:pt modelId="{8BE1742F-9D5B-4E99-8E08-8DC7227257F9}" type="pres">
      <dgm:prSet presAssocID="{30249DF1-C95B-47C3-A7AC-F2F8DE719D83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3D299D7A-45E4-4A4C-9F7C-DD35A65A8DE0}" type="pres">
      <dgm:prSet presAssocID="{30249DF1-C95B-47C3-A7AC-F2F8DE719D83}" presName="descendantText" presStyleLbl="alignAcc1" presStyleIdx="2" presStyleCnt="6">
        <dgm:presLayoutVars>
          <dgm:bulletEnabled val="1"/>
        </dgm:presLayoutVars>
      </dgm:prSet>
      <dgm:spPr/>
    </dgm:pt>
    <dgm:pt modelId="{577384B7-307B-47EC-B9E3-E1138BFA903F}" type="pres">
      <dgm:prSet presAssocID="{ACCFE1FE-8760-4D8C-BC6A-A42F1162D949}" presName="sp" presStyleCnt="0"/>
      <dgm:spPr/>
    </dgm:pt>
    <dgm:pt modelId="{8EAAFE4C-5071-428D-AC5A-DC029EA6F4E1}" type="pres">
      <dgm:prSet presAssocID="{F1065A23-53FF-4E36-8DEE-7445E8FB5C7C}" presName="composite" presStyleCnt="0"/>
      <dgm:spPr/>
    </dgm:pt>
    <dgm:pt modelId="{52D133F8-27F9-4073-A3EC-5A9E735EAF10}" type="pres">
      <dgm:prSet presAssocID="{F1065A23-53FF-4E36-8DEE-7445E8FB5C7C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B30DAFD9-AFA2-4B67-9272-6A6A7D486365}" type="pres">
      <dgm:prSet presAssocID="{F1065A23-53FF-4E36-8DEE-7445E8FB5C7C}" presName="descendantText" presStyleLbl="alignAcc1" presStyleIdx="3" presStyleCnt="6">
        <dgm:presLayoutVars>
          <dgm:bulletEnabled val="1"/>
        </dgm:presLayoutVars>
      </dgm:prSet>
      <dgm:spPr/>
    </dgm:pt>
    <dgm:pt modelId="{CB94CC33-E51F-481D-A63A-BC0A5BBAEEC5}" type="pres">
      <dgm:prSet presAssocID="{B0F94649-708E-453F-B310-FF3D2F7A0DA9}" presName="sp" presStyleCnt="0"/>
      <dgm:spPr/>
    </dgm:pt>
    <dgm:pt modelId="{A3B87694-4093-4230-8D39-5A3475167385}" type="pres">
      <dgm:prSet presAssocID="{71880B12-6961-492C-B875-55AA08EB39B8}" presName="composite" presStyleCnt="0"/>
      <dgm:spPr/>
    </dgm:pt>
    <dgm:pt modelId="{3C2A5EB4-D8EA-4C38-80C1-A36088F390B7}" type="pres">
      <dgm:prSet presAssocID="{71880B12-6961-492C-B875-55AA08EB39B8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990BFE14-BCC9-4DCF-BF41-FFD30B81C70F}" type="pres">
      <dgm:prSet presAssocID="{71880B12-6961-492C-B875-55AA08EB39B8}" presName="descendantText" presStyleLbl="alignAcc1" presStyleIdx="4" presStyleCnt="6">
        <dgm:presLayoutVars>
          <dgm:bulletEnabled val="1"/>
        </dgm:presLayoutVars>
      </dgm:prSet>
      <dgm:spPr/>
    </dgm:pt>
    <dgm:pt modelId="{B7D51D19-0130-47C7-AD50-038CA7888D4F}" type="pres">
      <dgm:prSet presAssocID="{CA1045F1-1D18-47F7-B16D-F4F726267189}" presName="sp" presStyleCnt="0"/>
      <dgm:spPr/>
    </dgm:pt>
    <dgm:pt modelId="{03B6E3D2-6173-4B47-8696-F40F22B766F0}" type="pres">
      <dgm:prSet presAssocID="{46B146DA-90CD-4A87-90F7-37F6AFAFD6E2}" presName="composite" presStyleCnt="0"/>
      <dgm:spPr/>
    </dgm:pt>
    <dgm:pt modelId="{AE13F066-B3F3-47B2-BCBB-17AD020A9E08}" type="pres">
      <dgm:prSet presAssocID="{46B146DA-90CD-4A87-90F7-37F6AFAFD6E2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177E53F5-486E-42F0-A9AA-1F3BC6B18EE7}" type="pres">
      <dgm:prSet presAssocID="{46B146DA-90CD-4A87-90F7-37F6AFAFD6E2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474A0601-8FEF-44A7-BA0E-443CF68E0571}" type="presOf" srcId="{F034DA9E-1C13-4693-9BFE-80A5E78E96F5}" destId="{BF20248A-0ACD-4B20-A3BE-49999257FB88}" srcOrd="0" destOrd="0" presId="urn:microsoft.com/office/officeart/2005/8/layout/chevron2"/>
    <dgm:cxn modelId="{BFCCAB15-65D4-43DE-9BE2-7C3A1897E5C0}" srcId="{46B146DA-90CD-4A87-90F7-37F6AFAFD6E2}" destId="{27F47162-D1E4-4551-B705-330F339D216A}" srcOrd="0" destOrd="0" parTransId="{239DAE86-BFA8-412C-958F-C6419BBE4601}" sibTransId="{CF146600-6106-4E53-AE6A-577EF86D8296}"/>
    <dgm:cxn modelId="{029A1817-2D21-41C8-A49E-B1A6932EA519}" type="presOf" srcId="{30249DF1-C95B-47C3-A7AC-F2F8DE719D83}" destId="{8BE1742F-9D5B-4E99-8E08-8DC7227257F9}" srcOrd="0" destOrd="0" presId="urn:microsoft.com/office/officeart/2005/8/layout/chevron2"/>
    <dgm:cxn modelId="{BBB54B26-2554-4934-94BD-FE22119C60B7}" srcId="{592BA583-ECFF-43F6-A854-3A89BA8DEF4A}" destId="{46B146DA-90CD-4A87-90F7-37F6AFAFD6E2}" srcOrd="5" destOrd="0" parTransId="{1596AB34-9628-4ECD-9E42-915D2B7ED876}" sibTransId="{D3829369-95C0-4E46-83AC-9297C3F2FA19}"/>
    <dgm:cxn modelId="{2AB47030-B4D5-4876-B5E7-8A5CA084CB9D}" srcId="{4CFB3CF0-D86E-4047-B272-D4B35226EEFA}" destId="{932993A8-8B6D-4518-9057-8B3D9A886354}" srcOrd="0" destOrd="0" parTransId="{7F0B1BC0-9DED-4D48-AB97-777E8C451608}" sibTransId="{13FA44B9-85C4-4BE5-8FD7-AD640255D478}"/>
    <dgm:cxn modelId="{9ECA6637-9417-4F93-88B8-2E0D28D8325F}" type="presOf" srcId="{46B146DA-90CD-4A87-90F7-37F6AFAFD6E2}" destId="{AE13F066-B3F3-47B2-BCBB-17AD020A9E08}" srcOrd="0" destOrd="0" presId="urn:microsoft.com/office/officeart/2005/8/layout/chevron2"/>
    <dgm:cxn modelId="{BC9D043D-9EDB-4E89-8AFB-E30AB5B476C2}" type="presOf" srcId="{F1065A23-53FF-4E36-8DEE-7445E8FB5C7C}" destId="{52D133F8-27F9-4073-A3EC-5A9E735EAF10}" srcOrd="0" destOrd="0" presId="urn:microsoft.com/office/officeart/2005/8/layout/chevron2"/>
    <dgm:cxn modelId="{88ECF93E-4F98-423B-8C10-EA0F72593634}" srcId="{592BA583-ECFF-43F6-A854-3A89BA8DEF4A}" destId="{71880B12-6961-492C-B875-55AA08EB39B8}" srcOrd="4" destOrd="0" parTransId="{C811BC4E-4270-47EF-8DDA-60D7F619E777}" sibTransId="{CA1045F1-1D18-47F7-B16D-F4F726267189}"/>
    <dgm:cxn modelId="{9A237B5F-DF81-4027-A93A-64617A8C1BD0}" type="presOf" srcId="{71880B12-6961-492C-B875-55AA08EB39B8}" destId="{3C2A5EB4-D8EA-4C38-80C1-A36088F390B7}" srcOrd="0" destOrd="0" presId="urn:microsoft.com/office/officeart/2005/8/layout/chevron2"/>
    <dgm:cxn modelId="{3F8CF864-E1F1-466F-A722-C4E9071B2BE6}" srcId="{592BA583-ECFF-43F6-A854-3A89BA8DEF4A}" destId="{F1065A23-53FF-4E36-8DEE-7445E8FB5C7C}" srcOrd="3" destOrd="0" parTransId="{BDB43A68-9F72-48BC-8794-71493F62B44A}" sibTransId="{B0F94649-708E-453F-B310-FF3D2F7A0DA9}"/>
    <dgm:cxn modelId="{36F8B568-86C1-4007-BFCA-2538FDE7D895}" srcId="{71880B12-6961-492C-B875-55AA08EB39B8}" destId="{26708468-C93A-4917-BD9A-DCFD33E96DC5}" srcOrd="0" destOrd="0" parTransId="{994FD0F9-4B5F-4F93-BF48-0F0B92E1C9C4}" sibTransId="{98DF997E-7BAC-4CFA-9FBF-352C75F9077B}"/>
    <dgm:cxn modelId="{C1C4F749-035A-4B0E-B45A-90857A7BD71A}" srcId="{592BA583-ECFF-43F6-A854-3A89BA8DEF4A}" destId="{F034DA9E-1C13-4693-9BFE-80A5E78E96F5}" srcOrd="0" destOrd="0" parTransId="{4615309E-022C-42B7-BF43-806D622ECFCC}" sibTransId="{772B8BAD-4303-4309-A3CB-5C7500FE2C9A}"/>
    <dgm:cxn modelId="{FE4C0B50-4EA2-47ED-86E7-74E8B3158655}" type="presOf" srcId="{47439DD6-5D81-4F12-A448-9B2089EE59ED}" destId="{3D299D7A-45E4-4A4C-9F7C-DD35A65A8DE0}" srcOrd="0" destOrd="0" presId="urn:microsoft.com/office/officeart/2005/8/layout/chevron2"/>
    <dgm:cxn modelId="{2D8B8A55-B949-4F67-856E-40CC3388735E}" srcId="{F1065A23-53FF-4E36-8DEE-7445E8FB5C7C}" destId="{16868594-17C7-4C74-A59A-4AA24D46D9A6}" srcOrd="0" destOrd="0" parTransId="{3A42F8DB-09B1-423A-8C46-07614469F1D9}" sibTransId="{DA6B8EE6-5E16-41BA-98DE-EE728327BADA}"/>
    <dgm:cxn modelId="{AE76DA7C-7462-4F4B-BB81-D6728BAF8E21}" srcId="{30249DF1-C95B-47C3-A7AC-F2F8DE719D83}" destId="{47439DD6-5D81-4F12-A448-9B2089EE59ED}" srcOrd="0" destOrd="0" parTransId="{754AC48B-81A2-4C89-AE69-B6252AEC0D0B}" sibTransId="{0EC04CA7-65AF-4196-912B-4A87C6E02589}"/>
    <dgm:cxn modelId="{09B32B90-F59A-4630-B9BF-6B2F1C7F7161}" type="presOf" srcId="{16868594-17C7-4C74-A59A-4AA24D46D9A6}" destId="{B30DAFD9-AFA2-4B67-9272-6A6A7D486365}" srcOrd="0" destOrd="0" presId="urn:microsoft.com/office/officeart/2005/8/layout/chevron2"/>
    <dgm:cxn modelId="{89614AA7-E70E-472C-9244-01C3FFDE1AEA}" type="presOf" srcId="{592BA583-ECFF-43F6-A854-3A89BA8DEF4A}" destId="{AF08784C-E60C-4D7C-A6BD-108BB6DC7055}" srcOrd="0" destOrd="0" presId="urn:microsoft.com/office/officeart/2005/8/layout/chevron2"/>
    <dgm:cxn modelId="{7CC89DA9-9725-4404-95D5-B2237E860841}" srcId="{F034DA9E-1C13-4693-9BFE-80A5E78E96F5}" destId="{DEF5C588-82B1-4D2B-B895-55D2CF653E52}" srcOrd="0" destOrd="0" parTransId="{E41AA9C6-0C4F-458C-8954-EF3A504F2E93}" sibTransId="{1FBF778D-16DC-4226-9CAF-5B2C45C747B2}"/>
    <dgm:cxn modelId="{E456F1C2-60A5-444C-BBC7-1495116200E6}" type="presOf" srcId="{4CFB3CF0-D86E-4047-B272-D4B35226EEFA}" destId="{388F7052-576C-47B8-90C0-EBD82294288E}" srcOrd="0" destOrd="0" presId="urn:microsoft.com/office/officeart/2005/8/layout/chevron2"/>
    <dgm:cxn modelId="{8E09CAC4-B493-40DB-B807-F1B6CAFE9505}" srcId="{592BA583-ECFF-43F6-A854-3A89BA8DEF4A}" destId="{4CFB3CF0-D86E-4047-B272-D4B35226EEFA}" srcOrd="1" destOrd="0" parTransId="{76DD43D1-1E0F-4BE3-9289-1BC21D2A204D}" sibTransId="{C2412C33-B454-43A9-A56D-EECFD9B33D39}"/>
    <dgm:cxn modelId="{B885B4C6-BABD-4505-A62D-DFBC1B377BAB}" srcId="{592BA583-ECFF-43F6-A854-3A89BA8DEF4A}" destId="{30249DF1-C95B-47C3-A7AC-F2F8DE719D83}" srcOrd="2" destOrd="0" parTransId="{D8C48DDA-C9C1-4475-8F7A-E8CA8CBDF49B}" sibTransId="{ACCFE1FE-8760-4D8C-BC6A-A42F1162D949}"/>
    <dgm:cxn modelId="{6E63F4DC-4642-496F-BFE4-093DBB89E855}" type="presOf" srcId="{26708468-C93A-4917-BD9A-DCFD33E96DC5}" destId="{990BFE14-BCC9-4DCF-BF41-FFD30B81C70F}" srcOrd="0" destOrd="0" presId="urn:microsoft.com/office/officeart/2005/8/layout/chevron2"/>
    <dgm:cxn modelId="{AE6D59E4-59F3-4794-A75E-44242E1BF4CD}" type="presOf" srcId="{27F47162-D1E4-4551-B705-330F339D216A}" destId="{177E53F5-486E-42F0-A9AA-1F3BC6B18EE7}" srcOrd="0" destOrd="0" presId="urn:microsoft.com/office/officeart/2005/8/layout/chevron2"/>
    <dgm:cxn modelId="{78C56BE8-3DD9-4242-AF71-EE3773C427E4}" type="presOf" srcId="{932993A8-8B6D-4518-9057-8B3D9A886354}" destId="{ADF98380-F744-4C1D-B89E-D514E6A9D816}" srcOrd="0" destOrd="0" presId="urn:microsoft.com/office/officeart/2005/8/layout/chevron2"/>
    <dgm:cxn modelId="{F6D9A5FC-7CFB-489E-BFEF-1E5E1C137D2B}" type="presOf" srcId="{DEF5C588-82B1-4D2B-B895-55D2CF653E52}" destId="{983FAB33-9644-40C2-A574-312084C78BE7}" srcOrd="0" destOrd="0" presId="urn:microsoft.com/office/officeart/2005/8/layout/chevron2"/>
    <dgm:cxn modelId="{FA2B62F2-4763-4B0A-998A-EFF3656D90D4}" type="presParOf" srcId="{AF08784C-E60C-4D7C-A6BD-108BB6DC7055}" destId="{5F308367-6393-4B6F-9F56-D4D4707BAFD1}" srcOrd="0" destOrd="0" presId="urn:microsoft.com/office/officeart/2005/8/layout/chevron2"/>
    <dgm:cxn modelId="{F4F81851-FEF3-4A8C-ACE7-81312CE5BBF3}" type="presParOf" srcId="{5F308367-6393-4B6F-9F56-D4D4707BAFD1}" destId="{BF20248A-0ACD-4B20-A3BE-49999257FB88}" srcOrd="0" destOrd="0" presId="urn:microsoft.com/office/officeart/2005/8/layout/chevron2"/>
    <dgm:cxn modelId="{9A986D06-EB03-4787-B53F-B38063883193}" type="presParOf" srcId="{5F308367-6393-4B6F-9F56-D4D4707BAFD1}" destId="{983FAB33-9644-40C2-A574-312084C78BE7}" srcOrd="1" destOrd="0" presId="urn:microsoft.com/office/officeart/2005/8/layout/chevron2"/>
    <dgm:cxn modelId="{BE8FF72A-E39E-423B-B1D1-2AC3785A4B8D}" type="presParOf" srcId="{AF08784C-E60C-4D7C-A6BD-108BB6DC7055}" destId="{C9FC1190-7028-4869-88F9-95C2FF926934}" srcOrd="1" destOrd="0" presId="urn:microsoft.com/office/officeart/2005/8/layout/chevron2"/>
    <dgm:cxn modelId="{4B475182-AB74-459F-8E54-4F35702D6F73}" type="presParOf" srcId="{AF08784C-E60C-4D7C-A6BD-108BB6DC7055}" destId="{25E8B823-F94E-40F8-8F4F-3D65B1012E4E}" srcOrd="2" destOrd="0" presId="urn:microsoft.com/office/officeart/2005/8/layout/chevron2"/>
    <dgm:cxn modelId="{710D7844-22B8-4B7D-B784-DC771AA02D15}" type="presParOf" srcId="{25E8B823-F94E-40F8-8F4F-3D65B1012E4E}" destId="{388F7052-576C-47B8-90C0-EBD82294288E}" srcOrd="0" destOrd="0" presId="urn:microsoft.com/office/officeart/2005/8/layout/chevron2"/>
    <dgm:cxn modelId="{659D1DF6-93B9-4BCF-A79D-F5DDDC97E03B}" type="presParOf" srcId="{25E8B823-F94E-40F8-8F4F-3D65B1012E4E}" destId="{ADF98380-F744-4C1D-B89E-D514E6A9D816}" srcOrd="1" destOrd="0" presId="urn:microsoft.com/office/officeart/2005/8/layout/chevron2"/>
    <dgm:cxn modelId="{351204F2-1018-460D-960D-9A27DC8918D7}" type="presParOf" srcId="{AF08784C-E60C-4D7C-A6BD-108BB6DC7055}" destId="{CE727016-6B27-4E82-A959-E290ABB76F5D}" srcOrd="3" destOrd="0" presId="urn:microsoft.com/office/officeart/2005/8/layout/chevron2"/>
    <dgm:cxn modelId="{ECDFC81C-9A86-45DD-80B1-30CA3B7006EB}" type="presParOf" srcId="{AF08784C-E60C-4D7C-A6BD-108BB6DC7055}" destId="{35AE5F91-23A8-49A0-9356-9176C70D3DDD}" srcOrd="4" destOrd="0" presId="urn:microsoft.com/office/officeart/2005/8/layout/chevron2"/>
    <dgm:cxn modelId="{8EC497C7-D826-45B3-A7EA-3D8BEB66172E}" type="presParOf" srcId="{35AE5F91-23A8-49A0-9356-9176C70D3DDD}" destId="{8BE1742F-9D5B-4E99-8E08-8DC7227257F9}" srcOrd="0" destOrd="0" presId="urn:microsoft.com/office/officeart/2005/8/layout/chevron2"/>
    <dgm:cxn modelId="{62B0DA70-908E-48A0-9AC9-EC46DC342EB5}" type="presParOf" srcId="{35AE5F91-23A8-49A0-9356-9176C70D3DDD}" destId="{3D299D7A-45E4-4A4C-9F7C-DD35A65A8DE0}" srcOrd="1" destOrd="0" presId="urn:microsoft.com/office/officeart/2005/8/layout/chevron2"/>
    <dgm:cxn modelId="{988FAC5E-331E-4AF3-9CEE-FB712A90CFA7}" type="presParOf" srcId="{AF08784C-E60C-4D7C-A6BD-108BB6DC7055}" destId="{577384B7-307B-47EC-B9E3-E1138BFA903F}" srcOrd="5" destOrd="0" presId="urn:microsoft.com/office/officeart/2005/8/layout/chevron2"/>
    <dgm:cxn modelId="{120BEEC3-7BFC-4DA7-8A0D-BDE3D4167CFA}" type="presParOf" srcId="{AF08784C-E60C-4D7C-A6BD-108BB6DC7055}" destId="{8EAAFE4C-5071-428D-AC5A-DC029EA6F4E1}" srcOrd="6" destOrd="0" presId="urn:microsoft.com/office/officeart/2005/8/layout/chevron2"/>
    <dgm:cxn modelId="{4CD6A488-E0EB-48BE-A897-EC810787E41B}" type="presParOf" srcId="{8EAAFE4C-5071-428D-AC5A-DC029EA6F4E1}" destId="{52D133F8-27F9-4073-A3EC-5A9E735EAF10}" srcOrd="0" destOrd="0" presId="urn:microsoft.com/office/officeart/2005/8/layout/chevron2"/>
    <dgm:cxn modelId="{6F9346AC-8536-4B50-BA42-252EE342F6E4}" type="presParOf" srcId="{8EAAFE4C-5071-428D-AC5A-DC029EA6F4E1}" destId="{B30DAFD9-AFA2-4B67-9272-6A6A7D486365}" srcOrd="1" destOrd="0" presId="urn:microsoft.com/office/officeart/2005/8/layout/chevron2"/>
    <dgm:cxn modelId="{9E378F4E-B012-44CE-9E8A-9D8CEFECBF15}" type="presParOf" srcId="{AF08784C-E60C-4D7C-A6BD-108BB6DC7055}" destId="{CB94CC33-E51F-481D-A63A-BC0A5BBAEEC5}" srcOrd="7" destOrd="0" presId="urn:microsoft.com/office/officeart/2005/8/layout/chevron2"/>
    <dgm:cxn modelId="{2180852B-46FA-437F-A45C-D02F838D3B7B}" type="presParOf" srcId="{AF08784C-E60C-4D7C-A6BD-108BB6DC7055}" destId="{A3B87694-4093-4230-8D39-5A3475167385}" srcOrd="8" destOrd="0" presId="urn:microsoft.com/office/officeart/2005/8/layout/chevron2"/>
    <dgm:cxn modelId="{248FAFC2-FDC0-4B0D-ABCB-8D0233DD6320}" type="presParOf" srcId="{A3B87694-4093-4230-8D39-5A3475167385}" destId="{3C2A5EB4-D8EA-4C38-80C1-A36088F390B7}" srcOrd="0" destOrd="0" presId="urn:microsoft.com/office/officeart/2005/8/layout/chevron2"/>
    <dgm:cxn modelId="{4665192C-1E89-4DF9-83D9-565923CC4A69}" type="presParOf" srcId="{A3B87694-4093-4230-8D39-5A3475167385}" destId="{990BFE14-BCC9-4DCF-BF41-FFD30B81C70F}" srcOrd="1" destOrd="0" presId="urn:microsoft.com/office/officeart/2005/8/layout/chevron2"/>
    <dgm:cxn modelId="{69148F52-C3DB-41B9-8C7F-F300FE1F9CEA}" type="presParOf" srcId="{AF08784C-E60C-4D7C-A6BD-108BB6DC7055}" destId="{B7D51D19-0130-47C7-AD50-038CA7888D4F}" srcOrd="9" destOrd="0" presId="urn:microsoft.com/office/officeart/2005/8/layout/chevron2"/>
    <dgm:cxn modelId="{2AA1AAB5-0E19-4932-8F79-81199C4DA34C}" type="presParOf" srcId="{AF08784C-E60C-4D7C-A6BD-108BB6DC7055}" destId="{03B6E3D2-6173-4B47-8696-F40F22B766F0}" srcOrd="10" destOrd="0" presId="urn:microsoft.com/office/officeart/2005/8/layout/chevron2"/>
    <dgm:cxn modelId="{554F7F8C-5186-445B-A19E-3857B90E36AC}" type="presParOf" srcId="{03B6E3D2-6173-4B47-8696-F40F22B766F0}" destId="{AE13F066-B3F3-47B2-BCBB-17AD020A9E08}" srcOrd="0" destOrd="0" presId="urn:microsoft.com/office/officeart/2005/8/layout/chevron2"/>
    <dgm:cxn modelId="{F4BA43E9-1CA7-4F9B-9899-1DD70833EEE7}" type="presParOf" srcId="{03B6E3D2-6173-4B47-8696-F40F22B766F0}" destId="{177E53F5-486E-42F0-A9AA-1F3BC6B18EE7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72348A-ACB6-457F-9D5A-5C518E0CEDB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0E3A37C-B27C-4353-A9DF-18BB1B71B04B}">
      <dgm:prSet phldrT="[Text]" custT="1"/>
      <dgm:spPr/>
      <dgm:t>
        <a:bodyPr/>
        <a:lstStyle/>
        <a:p>
          <a:r>
            <a:rPr lang="de-DE" sz="2800" dirty="0"/>
            <a:t>Entscheidungsebene </a:t>
          </a:r>
        </a:p>
      </dgm:t>
    </dgm:pt>
    <dgm:pt modelId="{8052A618-7024-4BE9-A4AD-56C092C2F341}" type="parTrans" cxnId="{8F35FA6A-DF8A-41B3-A64F-6FFB6A4C82B9}">
      <dgm:prSet/>
      <dgm:spPr/>
      <dgm:t>
        <a:bodyPr/>
        <a:lstStyle/>
        <a:p>
          <a:endParaRPr lang="de-DE"/>
        </a:p>
      </dgm:t>
    </dgm:pt>
    <dgm:pt modelId="{66822952-B2AC-4742-A37F-976F8A36AE2D}" type="sibTrans" cxnId="{8F35FA6A-DF8A-41B3-A64F-6FFB6A4C82B9}">
      <dgm:prSet/>
      <dgm:spPr/>
      <dgm:t>
        <a:bodyPr/>
        <a:lstStyle/>
        <a:p>
          <a:endParaRPr lang="de-DE"/>
        </a:p>
      </dgm:t>
    </dgm:pt>
    <dgm:pt modelId="{05B089A1-0E17-47C0-95CC-38C2ECC06242}">
      <dgm:prSet phldrT="[Text]" custT="1"/>
      <dgm:spPr/>
      <dgm:t>
        <a:bodyPr/>
        <a:lstStyle/>
        <a:p>
          <a:r>
            <a:rPr lang="de-DE" sz="2800" dirty="0"/>
            <a:t>Koordinierungsebene</a:t>
          </a:r>
        </a:p>
      </dgm:t>
    </dgm:pt>
    <dgm:pt modelId="{C6E2926A-5BA2-4EA0-B515-58161DFAC68A}" type="parTrans" cxnId="{5B2E4891-2B33-4CA1-A4ED-9726E6417E4A}">
      <dgm:prSet/>
      <dgm:spPr/>
      <dgm:t>
        <a:bodyPr/>
        <a:lstStyle/>
        <a:p>
          <a:endParaRPr lang="de-DE"/>
        </a:p>
      </dgm:t>
    </dgm:pt>
    <dgm:pt modelId="{6C2F822C-0605-4432-8C08-686D1C5B235D}" type="sibTrans" cxnId="{5B2E4891-2B33-4CA1-A4ED-9726E6417E4A}">
      <dgm:prSet/>
      <dgm:spPr/>
      <dgm:t>
        <a:bodyPr/>
        <a:lstStyle/>
        <a:p>
          <a:endParaRPr lang="de-DE"/>
        </a:p>
      </dgm:t>
    </dgm:pt>
    <dgm:pt modelId="{41AEF99C-BFDD-43D0-9CE3-DFBD01EFC785}">
      <dgm:prSet phldrT="[Text]" custT="1"/>
      <dgm:spPr/>
      <dgm:t>
        <a:bodyPr/>
        <a:lstStyle/>
        <a:p>
          <a:r>
            <a:rPr lang="de-DE" sz="2800" dirty="0"/>
            <a:t>Arbeitsebene</a:t>
          </a:r>
        </a:p>
      </dgm:t>
    </dgm:pt>
    <dgm:pt modelId="{415F7347-12EF-4769-8B40-468AC4224B8D}" type="parTrans" cxnId="{FA15AB2B-B37C-4CAB-937E-08A2E1D5389D}">
      <dgm:prSet/>
      <dgm:spPr/>
      <dgm:t>
        <a:bodyPr/>
        <a:lstStyle/>
        <a:p>
          <a:endParaRPr lang="de-DE"/>
        </a:p>
      </dgm:t>
    </dgm:pt>
    <dgm:pt modelId="{213154B2-A610-461D-8037-AD050DDAF528}" type="sibTrans" cxnId="{FA15AB2B-B37C-4CAB-937E-08A2E1D5389D}">
      <dgm:prSet/>
      <dgm:spPr/>
      <dgm:t>
        <a:bodyPr/>
        <a:lstStyle/>
        <a:p>
          <a:endParaRPr lang="de-DE"/>
        </a:p>
      </dgm:t>
    </dgm:pt>
    <dgm:pt modelId="{F1E0BC82-B117-4ADA-AF5C-C70B697FA91E}">
      <dgm:prSet custT="1"/>
      <dgm:spPr/>
      <dgm:t>
        <a:bodyPr/>
        <a:lstStyle/>
        <a:p>
          <a:r>
            <a:rPr lang="de-DE" sz="2000" dirty="0"/>
            <a:t>Öffentliche - Private Partnerschaft, Beratung d. Fachbeirat</a:t>
          </a:r>
        </a:p>
      </dgm:t>
    </dgm:pt>
    <dgm:pt modelId="{6410A527-4F73-4028-99D7-3ED8BE0DF8BE}" type="parTrans" cxnId="{DC2E373E-6A65-4EC0-863D-56DB45BC65A3}">
      <dgm:prSet/>
      <dgm:spPr/>
      <dgm:t>
        <a:bodyPr/>
        <a:lstStyle/>
        <a:p>
          <a:endParaRPr lang="de-DE"/>
        </a:p>
      </dgm:t>
    </dgm:pt>
    <dgm:pt modelId="{37B98804-8C71-46C2-A2C6-533A78095425}" type="sibTrans" cxnId="{DC2E373E-6A65-4EC0-863D-56DB45BC65A3}">
      <dgm:prSet/>
      <dgm:spPr/>
      <dgm:t>
        <a:bodyPr/>
        <a:lstStyle/>
        <a:p>
          <a:endParaRPr lang="de-DE"/>
        </a:p>
      </dgm:t>
    </dgm:pt>
    <dgm:pt modelId="{C9CB2D40-53F4-47FC-83DB-2BFBA86F6053}">
      <dgm:prSet custT="1"/>
      <dgm:spPr/>
      <dgm:t>
        <a:bodyPr/>
        <a:lstStyle/>
        <a:p>
          <a:r>
            <a:rPr lang="de-DE" sz="2000" dirty="0"/>
            <a:t>LAG-Management</a:t>
          </a:r>
        </a:p>
      </dgm:t>
    </dgm:pt>
    <dgm:pt modelId="{ADC0757E-E5FE-4323-AAD9-B1F7F5CCB5C9}" type="parTrans" cxnId="{451DB8B9-9F24-4368-AB56-45928F66F5DE}">
      <dgm:prSet/>
      <dgm:spPr/>
      <dgm:t>
        <a:bodyPr/>
        <a:lstStyle/>
        <a:p>
          <a:endParaRPr lang="de-DE"/>
        </a:p>
      </dgm:t>
    </dgm:pt>
    <dgm:pt modelId="{2E11D64A-1A5F-4818-8C52-235DD73A9760}" type="sibTrans" cxnId="{451DB8B9-9F24-4368-AB56-45928F66F5DE}">
      <dgm:prSet/>
      <dgm:spPr/>
      <dgm:t>
        <a:bodyPr/>
        <a:lstStyle/>
        <a:p>
          <a:endParaRPr lang="de-DE"/>
        </a:p>
      </dgm:t>
    </dgm:pt>
    <dgm:pt modelId="{EC7A0441-9BAC-40ED-916D-0963C55D6E11}">
      <dgm:prSet custT="1"/>
      <dgm:spPr/>
      <dgm:t>
        <a:bodyPr/>
        <a:lstStyle/>
        <a:p>
          <a:r>
            <a:rPr lang="de-DE" sz="2000" dirty="0"/>
            <a:t>Arbeitskreise und Projektgruppen</a:t>
          </a:r>
        </a:p>
      </dgm:t>
    </dgm:pt>
    <dgm:pt modelId="{3518CFB8-7190-4021-AE33-B92C9DD05D46}" type="parTrans" cxnId="{C41FCB53-E660-46B3-9EDF-BA18CC1190F6}">
      <dgm:prSet/>
      <dgm:spPr/>
      <dgm:t>
        <a:bodyPr/>
        <a:lstStyle/>
        <a:p>
          <a:endParaRPr lang="de-DE"/>
        </a:p>
      </dgm:t>
    </dgm:pt>
    <dgm:pt modelId="{2EFD2983-6405-4A75-A76C-8BF4F4D88304}" type="sibTrans" cxnId="{C41FCB53-E660-46B3-9EDF-BA18CC1190F6}">
      <dgm:prSet/>
      <dgm:spPr/>
      <dgm:t>
        <a:bodyPr/>
        <a:lstStyle/>
        <a:p>
          <a:endParaRPr lang="de-DE"/>
        </a:p>
      </dgm:t>
    </dgm:pt>
    <dgm:pt modelId="{A3529973-A749-4F4E-A310-95BB41335DEC}" type="pres">
      <dgm:prSet presAssocID="{5D72348A-ACB6-457F-9D5A-5C518E0CEDB2}" presName="linear" presStyleCnt="0">
        <dgm:presLayoutVars>
          <dgm:dir/>
          <dgm:animLvl val="lvl"/>
          <dgm:resizeHandles val="exact"/>
        </dgm:presLayoutVars>
      </dgm:prSet>
      <dgm:spPr/>
    </dgm:pt>
    <dgm:pt modelId="{1DA58472-D1AE-4125-9136-C72AF869A01F}" type="pres">
      <dgm:prSet presAssocID="{50E3A37C-B27C-4353-A9DF-18BB1B71B04B}" presName="parentLin" presStyleCnt="0"/>
      <dgm:spPr/>
    </dgm:pt>
    <dgm:pt modelId="{4E5AA5BF-46FF-459C-81FA-85E19728FC87}" type="pres">
      <dgm:prSet presAssocID="{50E3A37C-B27C-4353-A9DF-18BB1B71B04B}" presName="parentLeftMargin" presStyleLbl="node1" presStyleIdx="0" presStyleCnt="3"/>
      <dgm:spPr/>
    </dgm:pt>
    <dgm:pt modelId="{0D618484-2B8B-41C3-9CE4-9B2FDFCA554E}" type="pres">
      <dgm:prSet presAssocID="{50E3A37C-B27C-4353-A9DF-18BB1B71B04B}" presName="parentText" presStyleLbl="node1" presStyleIdx="0" presStyleCnt="3" custLinFactNeighborX="48542">
        <dgm:presLayoutVars>
          <dgm:chMax val="0"/>
          <dgm:bulletEnabled val="1"/>
        </dgm:presLayoutVars>
      </dgm:prSet>
      <dgm:spPr/>
    </dgm:pt>
    <dgm:pt modelId="{57EC8221-7A3E-47AE-A715-D2E8B54D5942}" type="pres">
      <dgm:prSet presAssocID="{50E3A37C-B27C-4353-A9DF-18BB1B71B04B}" presName="negativeSpace" presStyleCnt="0"/>
      <dgm:spPr/>
    </dgm:pt>
    <dgm:pt modelId="{C306D098-A7CB-44BD-8083-D8AA690646DD}" type="pres">
      <dgm:prSet presAssocID="{50E3A37C-B27C-4353-A9DF-18BB1B71B04B}" presName="childText" presStyleLbl="conFgAcc1" presStyleIdx="0" presStyleCnt="3">
        <dgm:presLayoutVars>
          <dgm:bulletEnabled val="1"/>
        </dgm:presLayoutVars>
      </dgm:prSet>
      <dgm:spPr/>
    </dgm:pt>
    <dgm:pt modelId="{BD7AB126-02AC-4E1C-A9A0-828BA5FFE053}" type="pres">
      <dgm:prSet presAssocID="{66822952-B2AC-4742-A37F-976F8A36AE2D}" presName="spaceBetweenRectangles" presStyleCnt="0"/>
      <dgm:spPr/>
    </dgm:pt>
    <dgm:pt modelId="{CB4C2BB0-2E7F-431A-9949-1817B5DFE420}" type="pres">
      <dgm:prSet presAssocID="{05B089A1-0E17-47C0-95CC-38C2ECC06242}" presName="parentLin" presStyleCnt="0"/>
      <dgm:spPr/>
    </dgm:pt>
    <dgm:pt modelId="{5CDF8CFE-98B7-48E0-B5C8-7222B6857323}" type="pres">
      <dgm:prSet presAssocID="{05B089A1-0E17-47C0-95CC-38C2ECC06242}" presName="parentLeftMargin" presStyleLbl="node1" presStyleIdx="0" presStyleCnt="3"/>
      <dgm:spPr/>
    </dgm:pt>
    <dgm:pt modelId="{995AD2F0-6295-4745-85FA-F87E500A8F98}" type="pres">
      <dgm:prSet presAssocID="{05B089A1-0E17-47C0-95CC-38C2ECC06242}" presName="parentText" presStyleLbl="node1" presStyleIdx="1" presStyleCnt="3" custLinFactNeighborX="47922" custLinFactNeighborY="-3442">
        <dgm:presLayoutVars>
          <dgm:chMax val="0"/>
          <dgm:bulletEnabled val="1"/>
        </dgm:presLayoutVars>
      </dgm:prSet>
      <dgm:spPr/>
    </dgm:pt>
    <dgm:pt modelId="{E4558C34-ABCB-4825-BE95-B25AB66869A6}" type="pres">
      <dgm:prSet presAssocID="{05B089A1-0E17-47C0-95CC-38C2ECC06242}" presName="negativeSpace" presStyleCnt="0"/>
      <dgm:spPr/>
    </dgm:pt>
    <dgm:pt modelId="{A878531A-4F5B-41FC-8F2F-DF14698BD673}" type="pres">
      <dgm:prSet presAssocID="{05B089A1-0E17-47C0-95CC-38C2ECC06242}" presName="childText" presStyleLbl="conFgAcc1" presStyleIdx="1" presStyleCnt="3">
        <dgm:presLayoutVars>
          <dgm:bulletEnabled val="1"/>
        </dgm:presLayoutVars>
      </dgm:prSet>
      <dgm:spPr/>
    </dgm:pt>
    <dgm:pt modelId="{4B5390E4-9722-490F-874E-BAB920AFCC8D}" type="pres">
      <dgm:prSet presAssocID="{6C2F822C-0605-4432-8C08-686D1C5B235D}" presName="spaceBetweenRectangles" presStyleCnt="0"/>
      <dgm:spPr/>
    </dgm:pt>
    <dgm:pt modelId="{6D27BE23-EE84-452A-B953-FC1B321C736E}" type="pres">
      <dgm:prSet presAssocID="{41AEF99C-BFDD-43D0-9CE3-DFBD01EFC785}" presName="parentLin" presStyleCnt="0"/>
      <dgm:spPr/>
    </dgm:pt>
    <dgm:pt modelId="{8A989892-8F13-44B9-9EF4-CB65E8FB89D3}" type="pres">
      <dgm:prSet presAssocID="{41AEF99C-BFDD-43D0-9CE3-DFBD01EFC785}" presName="parentLeftMargin" presStyleLbl="node1" presStyleIdx="1" presStyleCnt="3"/>
      <dgm:spPr/>
    </dgm:pt>
    <dgm:pt modelId="{BEA7BDC9-51E6-462C-8BC0-F893F94C405E}" type="pres">
      <dgm:prSet presAssocID="{41AEF99C-BFDD-43D0-9CE3-DFBD01EFC785}" presName="parentText" presStyleLbl="node1" presStyleIdx="2" presStyleCnt="3" custLinFactNeighborX="52276">
        <dgm:presLayoutVars>
          <dgm:chMax val="0"/>
          <dgm:bulletEnabled val="1"/>
        </dgm:presLayoutVars>
      </dgm:prSet>
      <dgm:spPr/>
    </dgm:pt>
    <dgm:pt modelId="{1C83995E-5055-43AE-9798-4A7A14BAB43C}" type="pres">
      <dgm:prSet presAssocID="{41AEF99C-BFDD-43D0-9CE3-DFBD01EFC785}" presName="negativeSpace" presStyleCnt="0"/>
      <dgm:spPr/>
    </dgm:pt>
    <dgm:pt modelId="{30B1F9D7-16F1-45F4-A7F7-96C987A78796}" type="pres">
      <dgm:prSet presAssocID="{41AEF99C-BFDD-43D0-9CE3-DFBD01EFC78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A15AB2B-B37C-4CAB-937E-08A2E1D5389D}" srcId="{5D72348A-ACB6-457F-9D5A-5C518E0CEDB2}" destId="{41AEF99C-BFDD-43D0-9CE3-DFBD01EFC785}" srcOrd="2" destOrd="0" parTransId="{415F7347-12EF-4769-8B40-468AC4224B8D}" sibTransId="{213154B2-A610-461D-8037-AD050DDAF528}"/>
    <dgm:cxn modelId="{2A138439-D7C2-4503-A522-D103719A8281}" type="presOf" srcId="{05B089A1-0E17-47C0-95CC-38C2ECC06242}" destId="{995AD2F0-6295-4745-85FA-F87E500A8F98}" srcOrd="1" destOrd="0" presId="urn:microsoft.com/office/officeart/2005/8/layout/list1"/>
    <dgm:cxn modelId="{DC2E373E-6A65-4EC0-863D-56DB45BC65A3}" srcId="{50E3A37C-B27C-4353-A9DF-18BB1B71B04B}" destId="{F1E0BC82-B117-4ADA-AF5C-C70B697FA91E}" srcOrd="0" destOrd="0" parTransId="{6410A527-4F73-4028-99D7-3ED8BE0DF8BE}" sibTransId="{37B98804-8C71-46C2-A2C6-533A78095425}"/>
    <dgm:cxn modelId="{5C3E8C41-E0C1-4926-94D8-7A3FCD573E86}" type="presOf" srcId="{05B089A1-0E17-47C0-95CC-38C2ECC06242}" destId="{5CDF8CFE-98B7-48E0-B5C8-7222B6857323}" srcOrd="0" destOrd="0" presId="urn:microsoft.com/office/officeart/2005/8/layout/list1"/>
    <dgm:cxn modelId="{F13FBD67-39F1-4711-A7B2-6FA4FD76E074}" type="presOf" srcId="{41AEF99C-BFDD-43D0-9CE3-DFBD01EFC785}" destId="{BEA7BDC9-51E6-462C-8BC0-F893F94C405E}" srcOrd="1" destOrd="0" presId="urn:microsoft.com/office/officeart/2005/8/layout/list1"/>
    <dgm:cxn modelId="{8F35FA6A-DF8A-41B3-A64F-6FFB6A4C82B9}" srcId="{5D72348A-ACB6-457F-9D5A-5C518E0CEDB2}" destId="{50E3A37C-B27C-4353-A9DF-18BB1B71B04B}" srcOrd="0" destOrd="0" parTransId="{8052A618-7024-4BE9-A4AD-56C092C2F341}" sibTransId="{66822952-B2AC-4742-A37F-976F8A36AE2D}"/>
    <dgm:cxn modelId="{36303C53-DEB6-4F15-8BE2-CE9F5646B951}" type="presOf" srcId="{50E3A37C-B27C-4353-A9DF-18BB1B71B04B}" destId="{4E5AA5BF-46FF-459C-81FA-85E19728FC87}" srcOrd="0" destOrd="0" presId="urn:microsoft.com/office/officeart/2005/8/layout/list1"/>
    <dgm:cxn modelId="{C41FCB53-E660-46B3-9EDF-BA18CC1190F6}" srcId="{41AEF99C-BFDD-43D0-9CE3-DFBD01EFC785}" destId="{EC7A0441-9BAC-40ED-916D-0963C55D6E11}" srcOrd="0" destOrd="0" parTransId="{3518CFB8-7190-4021-AE33-B92C9DD05D46}" sibTransId="{2EFD2983-6405-4A75-A76C-8BF4F4D88304}"/>
    <dgm:cxn modelId="{BB632E86-0BB5-4429-B91B-AD4DA41A00D8}" type="presOf" srcId="{F1E0BC82-B117-4ADA-AF5C-C70B697FA91E}" destId="{C306D098-A7CB-44BD-8083-D8AA690646DD}" srcOrd="0" destOrd="0" presId="urn:microsoft.com/office/officeart/2005/8/layout/list1"/>
    <dgm:cxn modelId="{5B2E4891-2B33-4CA1-A4ED-9726E6417E4A}" srcId="{5D72348A-ACB6-457F-9D5A-5C518E0CEDB2}" destId="{05B089A1-0E17-47C0-95CC-38C2ECC06242}" srcOrd="1" destOrd="0" parTransId="{C6E2926A-5BA2-4EA0-B515-58161DFAC68A}" sibTransId="{6C2F822C-0605-4432-8C08-686D1C5B235D}"/>
    <dgm:cxn modelId="{E73D109F-C3F6-4DAD-8451-43D866998685}" type="presOf" srcId="{50E3A37C-B27C-4353-A9DF-18BB1B71B04B}" destId="{0D618484-2B8B-41C3-9CE4-9B2FDFCA554E}" srcOrd="1" destOrd="0" presId="urn:microsoft.com/office/officeart/2005/8/layout/list1"/>
    <dgm:cxn modelId="{451DB8B9-9F24-4368-AB56-45928F66F5DE}" srcId="{05B089A1-0E17-47C0-95CC-38C2ECC06242}" destId="{C9CB2D40-53F4-47FC-83DB-2BFBA86F6053}" srcOrd="0" destOrd="0" parTransId="{ADC0757E-E5FE-4323-AAD9-B1F7F5CCB5C9}" sibTransId="{2E11D64A-1A5F-4818-8C52-235DD73A9760}"/>
    <dgm:cxn modelId="{6A734BC6-55C3-4E04-9266-E0E72D6319BE}" type="presOf" srcId="{5D72348A-ACB6-457F-9D5A-5C518E0CEDB2}" destId="{A3529973-A749-4F4E-A310-95BB41335DEC}" srcOrd="0" destOrd="0" presId="urn:microsoft.com/office/officeart/2005/8/layout/list1"/>
    <dgm:cxn modelId="{B70A2FE7-F23C-4611-94CD-CC2B603CDED8}" type="presOf" srcId="{EC7A0441-9BAC-40ED-916D-0963C55D6E11}" destId="{30B1F9D7-16F1-45F4-A7F7-96C987A78796}" srcOrd="0" destOrd="0" presId="urn:microsoft.com/office/officeart/2005/8/layout/list1"/>
    <dgm:cxn modelId="{AC60B1EE-FF90-456C-90B4-535F170B279A}" type="presOf" srcId="{C9CB2D40-53F4-47FC-83DB-2BFBA86F6053}" destId="{A878531A-4F5B-41FC-8F2F-DF14698BD673}" srcOrd="0" destOrd="0" presId="urn:microsoft.com/office/officeart/2005/8/layout/list1"/>
    <dgm:cxn modelId="{EC359EF5-1F40-45A8-8689-9DD3090C221F}" type="presOf" srcId="{41AEF99C-BFDD-43D0-9CE3-DFBD01EFC785}" destId="{8A989892-8F13-44B9-9EF4-CB65E8FB89D3}" srcOrd="0" destOrd="0" presId="urn:microsoft.com/office/officeart/2005/8/layout/list1"/>
    <dgm:cxn modelId="{3C496FE4-F8B5-46FC-A421-D83EB7F9A4BB}" type="presParOf" srcId="{A3529973-A749-4F4E-A310-95BB41335DEC}" destId="{1DA58472-D1AE-4125-9136-C72AF869A01F}" srcOrd="0" destOrd="0" presId="urn:microsoft.com/office/officeart/2005/8/layout/list1"/>
    <dgm:cxn modelId="{75B494C9-6660-4FD4-910A-8CE034CF874B}" type="presParOf" srcId="{1DA58472-D1AE-4125-9136-C72AF869A01F}" destId="{4E5AA5BF-46FF-459C-81FA-85E19728FC87}" srcOrd="0" destOrd="0" presId="urn:microsoft.com/office/officeart/2005/8/layout/list1"/>
    <dgm:cxn modelId="{891BF1A6-8675-4F82-8F86-2E76AE3E27E1}" type="presParOf" srcId="{1DA58472-D1AE-4125-9136-C72AF869A01F}" destId="{0D618484-2B8B-41C3-9CE4-9B2FDFCA554E}" srcOrd="1" destOrd="0" presId="urn:microsoft.com/office/officeart/2005/8/layout/list1"/>
    <dgm:cxn modelId="{89D3E71C-432B-47B3-9487-9A5F6658E1A0}" type="presParOf" srcId="{A3529973-A749-4F4E-A310-95BB41335DEC}" destId="{57EC8221-7A3E-47AE-A715-D2E8B54D5942}" srcOrd="1" destOrd="0" presId="urn:microsoft.com/office/officeart/2005/8/layout/list1"/>
    <dgm:cxn modelId="{657F83B2-A482-489A-AF7A-44288351950B}" type="presParOf" srcId="{A3529973-A749-4F4E-A310-95BB41335DEC}" destId="{C306D098-A7CB-44BD-8083-D8AA690646DD}" srcOrd="2" destOrd="0" presId="urn:microsoft.com/office/officeart/2005/8/layout/list1"/>
    <dgm:cxn modelId="{4087965C-5BBB-4FA9-8983-5D417E37EAB5}" type="presParOf" srcId="{A3529973-A749-4F4E-A310-95BB41335DEC}" destId="{BD7AB126-02AC-4E1C-A9A0-828BA5FFE053}" srcOrd="3" destOrd="0" presId="urn:microsoft.com/office/officeart/2005/8/layout/list1"/>
    <dgm:cxn modelId="{BDF5328B-1AF4-49FD-B8A9-39269FB5925F}" type="presParOf" srcId="{A3529973-A749-4F4E-A310-95BB41335DEC}" destId="{CB4C2BB0-2E7F-431A-9949-1817B5DFE420}" srcOrd="4" destOrd="0" presId="urn:microsoft.com/office/officeart/2005/8/layout/list1"/>
    <dgm:cxn modelId="{DDAC7350-CAAD-44CF-B528-197B1378D951}" type="presParOf" srcId="{CB4C2BB0-2E7F-431A-9949-1817B5DFE420}" destId="{5CDF8CFE-98B7-48E0-B5C8-7222B6857323}" srcOrd="0" destOrd="0" presId="urn:microsoft.com/office/officeart/2005/8/layout/list1"/>
    <dgm:cxn modelId="{DB65DFC7-2175-46C3-9049-8E9B02BC585D}" type="presParOf" srcId="{CB4C2BB0-2E7F-431A-9949-1817B5DFE420}" destId="{995AD2F0-6295-4745-85FA-F87E500A8F98}" srcOrd="1" destOrd="0" presId="urn:microsoft.com/office/officeart/2005/8/layout/list1"/>
    <dgm:cxn modelId="{F965A4D7-B0B7-4F66-8229-D7DC6AF05600}" type="presParOf" srcId="{A3529973-A749-4F4E-A310-95BB41335DEC}" destId="{E4558C34-ABCB-4825-BE95-B25AB66869A6}" srcOrd="5" destOrd="0" presId="urn:microsoft.com/office/officeart/2005/8/layout/list1"/>
    <dgm:cxn modelId="{09B07FB4-1ADC-4ED0-B157-FACEA01090F3}" type="presParOf" srcId="{A3529973-A749-4F4E-A310-95BB41335DEC}" destId="{A878531A-4F5B-41FC-8F2F-DF14698BD673}" srcOrd="6" destOrd="0" presId="urn:microsoft.com/office/officeart/2005/8/layout/list1"/>
    <dgm:cxn modelId="{6A2F04A5-C7A0-431D-BDE3-DCF2693854C5}" type="presParOf" srcId="{A3529973-A749-4F4E-A310-95BB41335DEC}" destId="{4B5390E4-9722-490F-874E-BAB920AFCC8D}" srcOrd="7" destOrd="0" presId="urn:microsoft.com/office/officeart/2005/8/layout/list1"/>
    <dgm:cxn modelId="{7F5FF934-BDCF-4CFD-9EC9-70893C341253}" type="presParOf" srcId="{A3529973-A749-4F4E-A310-95BB41335DEC}" destId="{6D27BE23-EE84-452A-B953-FC1B321C736E}" srcOrd="8" destOrd="0" presId="urn:microsoft.com/office/officeart/2005/8/layout/list1"/>
    <dgm:cxn modelId="{3FD5B23A-D1A2-4316-81E0-BEE808CE65C0}" type="presParOf" srcId="{6D27BE23-EE84-452A-B953-FC1B321C736E}" destId="{8A989892-8F13-44B9-9EF4-CB65E8FB89D3}" srcOrd="0" destOrd="0" presId="urn:microsoft.com/office/officeart/2005/8/layout/list1"/>
    <dgm:cxn modelId="{EA345FD4-0BB5-40A2-B73D-21D6BA048FF5}" type="presParOf" srcId="{6D27BE23-EE84-452A-B953-FC1B321C736E}" destId="{BEA7BDC9-51E6-462C-8BC0-F893F94C405E}" srcOrd="1" destOrd="0" presId="urn:microsoft.com/office/officeart/2005/8/layout/list1"/>
    <dgm:cxn modelId="{7C08EDB0-D3D8-4750-8E21-F0C470751381}" type="presParOf" srcId="{A3529973-A749-4F4E-A310-95BB41335DEC}" destId="{1C83995E-5055-43AE-9798-4A7A14BAB43C}" srcOrd="9" destOrd="0" presId="urn:microsoft.com/office/officeart/2005/8/layout/list1"/>
    <dgm:cxn modelId="{518CBCB4-7048-4783-ACCA-93D705AF977F}" type="presParOf" srcId="{A3529973-A749-4F4E-A310-95BB41335DEC}" destId="{30B1F9D7-16F1-45F4-A7F7-96C987A787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1F2BF1-BCCA-410E-85F9-A0AE8F9B959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9106949-16DD-4EEC-954D-41F20E8E4601}">
      <dgm:prSet phldrT="[Text]" custT="1"/>
      <dgm:spPr/>
      <dgm:t>
        <a:bodyPr/>
        <a:lstStyle/>
        <a:p>
          <a:r>
            <a:rPr lang="de-DE" sz="1600" dirty="0"/>
            <a:t>Projektidee</a:t>
          </a:r>
        </a:p>
      </dgm:t>
    </dgm:pt>
    <dgm:pt modelId="{2A4F8A9A-1892-4800-982E-60C966C96EB7}" type="parTrans" cxnId="{349EDFC1-A49D-44FB-8788-52E166B9D2A1}">
      <dgm:prSet/>
      <dgm:spPr/>
      <dgm:t>
        <a:bodyPr/>
        <a:lstStyle/>
        <a:p>
          <a:endParaRPr lang="de-DE"/>
        </a:p>
      </dgm:t>
    </dgm:pt>
    <dgm:pt modelId="{A946501E-82F5-4D64-8367-246304B477FB}" type="sibTrans" cxnId="{349EDFC1-A49D-44FB-8788-52E166B9D2A1}">
      <dgm:prSet/>
      <dgm:spPr/>
      <dgm:t>
        <a:bodyPr/>
        <a:lstStyle/>
        <a:p>
          <a:endParaRPr lang="de-DE"/>
        </a:p>
      </dgm:t>
    </dgm:pt>
    <dgm:pt modelId="{FC75E843-7025-4DC4-A920-077FCC8DFDDB}">
      <dgm:prSet phldrT="[Text]" custT="1"/>
      <dgm:spPr/>
      <dgm:t>
        <a:bodyPr/>
        <a:lstStyle/>
        <a:p>
          <a:r>
            <a:rPr lang="de-DE" sz="1600" dirty="0"/>
            <a:t>Abstimmung mit LAG</a:t>
          </a:r>
          <a:br>
            <a:rPr lang="de-DE" sz="1600" dirty="0"/>
          </a:br>
          <a:r>
            <a:rPr lang="de-DE" sz="1600" dirty="0"/>
            <a:t>und LEADER-Manager</a:t>
          </a:r>
        </a:p>
      </dgm:t>
    </dgm:pt>
    <dgm:pt modelId="{561BBB70-0141-462A-B118-B3E065126B69}" type="parTrans" cxnId="{E4DCFB9E-4C22-4DDF-994D-AA581E4C8C56}">
      <dgm:prSet/>
      <dgm:spPr/>
      <dgm:t>
        <a:bodyPr/>
        <a:lstStyle/>
        <a:p>
          <a:endParaRPr lang="de-DE"/>
        </a:p>
      </dgm:t>
    </dgm:pt>
    <dgm:pt modelId="{2A5DD858-1B07-4768-9023-A631A61D00B2}" type="sibTrans" cxnId="{E4DCFB9E-4C22-4DDF-994D-AA581E4C8C56}">
      <dgm:prSet/>
      <dgm:spPr/>
      <dgm:t>
        <a:bodyPr/>
        <a:lstStyle/>
        <a:p>
          <a:endParaRPr lang="de-DE"/>
        </a:p>
      </dgm:t>
    </dgm:pt>
    <dgm:pt modelId="{85D8CFE8-9807-4B33-9E3C-FD3D2E905460}">
      <dgm:prSet phldrT="[Text]"/>
      <dgm:spPr/>
      <dgm:t>
        <a:bodyPr/>
        <a:lstStyle/>
        <a:p>
          <a:r>
            <a:rPr lang="de-DE" dirty="0"/>
            <a:t>LAG-Entscheidungsgremium</a:t>
          </a:r>
        </a:p>
      </dgm:t>
    </dgm:pt>
    <dgm:pt modelId="{15130805-66B2-4907-9BF8-73B8BB20166A}" type="parTrans" cxnId="{8AB57FF2-9368-4EC8-94F5-5E978EB3E906}">
      <dgm:prSet/>
      <dgm:spPr/>
      <dgm:t>
        <a:bodyPr/>
        <a:lstStyle/>
        <a:p>
          <a:endParaRPr lang="de-DE"/>
        </a:p>
      </dgm:t>
    </dgm:pt>
    <dgm:pt modelId="{24B29AB2-00E8-48A8-A59C-CBEA1FB97464}" type="sibTrans" cxnId="{8AB57FF2-9368-4EC8-94F5-5E978EB3E906}">
      <dgm:prSet/>
      <dgm:spPr/>
      <dgm:t>
        <a:bodyPr/>
        <a:lstStyle/>
        <a:p>
          <a:endParaRPr lang="de-DE"/>
        </a:p>
      </dgm:t>
    </dgm:pt>
    <dgm:pt modelId="{FDF7528A-58D9-4C17-A9CB-88391D7AA89D}">
      <dgm:prSet/>
      <dgm:spPr/>
      <dgm:t>
        <a:bodyPr/>
        <a:lstStyle/>
        <a:p>
          <a:r>
            <a:rPr lang="de-DE" dirty="0"/>
            <a:t>Bewilligung am</a:t>
          </a:r>
          <a:br>
            <a:rPr lang="de-DE" dirty="0"/>
          </a:br>
          <a:r>
            <a:rPr lang="de-DE" dirty="0"/>
            <a:t>AELF mit FZ 3.11</a:t>
          </a:r>
        </a:p>
      </dgm:t>
    </dgm:pt>
    <dgm:pt modelId="{BADBC0E5-ABC5-4063-BF3B-51DF0F0C4485}" type="parTrans" cxnId="{2916D7CA-8703-4EC6-B4E8-959B55793D1A}">
      <dgm:prSet/>
      <dgm:spPr/>
      <dgm:t>
        <a:bodyPr/>
        <a:lstStyle/>
        <a:p>
          <a:endParaRPr lang="de-DE"/>
        </a:p>
      </dgm:t>
    </dgm:pt>
    <dgm:pt modelId="{756210E6-2577-4BC0-BCD1-F956B69E19E8}" type="sibTrans" cxnId="{2916D7CA-8703-4EC6-B4E8-959B55793D1A}">
      <dgm:prSet/>
      <dgm:spPr/>
      <dgm:t>
        <a:bodyPr/>
        <a:lstStyle/>
        <a:p>
          <a:endParaRPr lang="de-DE"/>
        </a:p>
      </dgm:t>
    </dgm:pt>
    <dgm:pt modelId="{92217B01-8711-478C-BB08-CFF7B14DCF85}">
      <dgm:prSet/>
      <dgm:spPr/>
      <dgm:t>
        <a:bodyPr/>
        <a:lstStyle/>
        <a:p>
          <a:r>
            <a:rPr lang="de-DE" dirty="0"/>
            <a:t>Auszahlungsantrag an AELF mit FZ 3.11</a:t>
          </a:r>
        </a:p>
      </dgm:t>
    </dgm:pt>
    <dgm:pt modelId="{87F82759-46C1-42F7-A4B6-DF5E411627DE}" type="parTrans" cxnId="{5E83D015-D5F3-4B60-89CF-0C38D876BF62}">
      <dgm:prSet/>
      <dgm:spPr/>
      <dgm:t>
        <a:bodyPr/>
        <a:lstStyle/>
        <a:p>
          <a:endParaRPr lang="de-DE"/>
        </a:p>
      </dgm:t>
    </dgm:pt>
    <dgm:pt modelId="{381DA217-3EBF-466E-9543-979685C61CF7}" type="sibTrans" cxnId="{5E83D015-D5F3-4B60-89CF-0C38D876BF62}">
      <dgm:prSet/>
      <dgm:spPr/>
      <dgm:t>
        <a:bodyPr/>
        <a:lstStyle/>
        <a:p>
          <a:endParaRPr lang="de-DE"/>
        </a:p>
      </dgm:t>
    </dgm:pt>
    <dgm:pt modelId="{62971D75-B9B7-441F-A783-EF751EAA3B8C}" type="pres">
      <dgm:prSet presAssocID="{A71F2BF1-BCCA-410E-85F9-A0AE8F9B9593}" presName="rootnode" presStyleCnt="0">
        <dgm:presLayoutVars>
          <dgm:chMax/>
          <dgm:chPref/>
          <dgm:dir/>
          <dgm:animLvl val="lvl"/>
        </dgm:presLayoutVars>
      </dgm:prSet>
      <dgm:spPr/>
    </dgm:pt>
    <dgm:pt modelId="{5FCF793B-A460-4539-A4AF-4CE1B6E0D6C9}" type="pres">
      <dgm:prSet presAssocID="{F9106949-16DD-4EEC-954D-41F20E8E4601}" presName="composite" presStyleCnt="0"/>
      <dgm:spPr/>
    </dgm:pt>
    <dgm:pt modelId="{EC5FBDE2-768C-42C4-BD7B-C90A9F3A311D}" type="pres">
      <dgm:prSet presAssocID="{F9106949-16DD-4EEC-954D-41F20E8E4601}" presName="bentUpArrow1" presStyleLbl="alignImgPlace1" presStyleIdx="0" presStyleCnt="4"/>
      <dgm:spPr/>
    </dgm:pt>
    <dgm:pt modelId="{84AC2CCD-D897-435D-9E17-CAAEECF03C7D}" type="pres">
      <dgm:prSet presAssocID="{F9106949-16DD-4EEC-954D-41F20E8E4601}" presName="ParentText" presStyleLbl="node1" presStyleIdx="0" presStyleCnt="5" custScaleX="229520" custScaleY="127304" custLinFactNeighborX="26243" custLinFactNeighborY="-12176">
        <dgm:presLayoutVars>
          <dgm:chMax val="1"/>
          <dgm:chPref val="1"/>
          <dgm:bulletEnabled val="1"/>
        </dgm:presLayoutVars>
      </dgm:prSet>
      <dgm:spPr/>
    </dgm:pt>
    <dgm:pt modelId="{DF37B03F-8872-42AB-B40A-385EFBC77B5A}" type="pres">
      <dgm:prSet presAssocID="{F9106949-16DD-4EEC-954D-41F20E8E4601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53155FC5-9D13-40E8-BA7C-B3CB62A32BDE}" type="pres">
      <dgm:prSet presAssocID="{A946501E-82F5-4D64-8367-246304B477FB}" presName="sibTrans" presStyleCnt="0"/>
      <dgm:spPr/>
    </dgm:pt>
    <dgm:pt modelId="{A23961A4-4F25-488F-9C79-923A10199AF4}" type="pres">
      <dgm:prSet presAssocID="{FC75E843-7025-4DC4-A920-077FCC8DFDDB}" presName="composite" presStyleCnt="0"/>
      <dgm:spPr/>
    </dgm:pt>
    <dgm:pt modelId="{2EB89D2A-E540-4850-82BC-7326F4545EC4}" type="pres">
      <dgm:prSet presAssocID="{FC75E843-7025-4DC4-A920-077FCC8DFDDB}" presName="bentUpArrow1" presStyleLbl="alignImgPlace1" presStyleIdx="1" presStyleCnt="4"/>
      <dgm:spPr/>
    </dgm:pt>
    <dgm:pt modelId="{1C75E7DB-58FA-453D-BF68-B8010C7B86D8}" type="pres">
      <dgm:prSet presAssocID="{FC75E843-7025-4DC4-A920-077FCC8DFDDB}" presName="ParentText" presStyleLbl="node1" presStyleIdx="1" presStyleCnt="5" custScaleX="229520" custScaleY="127304" custLinFactNeighborX="26243" custLinFactNeighborY="-13304">
        <dgm:presLayoutVars>
          <dgm:chMax val="1"/>
          <dgm:chPref val="1"/>
          <dgm:bulletEnabled val="1"/>
        </dgm:presLayoutVars>
      </dgm:prSet>
      <dgm:spPr/>
    </dgm:pt>
    <dgm:pt modelId="{4CC5A517-96B1-48C8-97FF-B8B80EEF3994}" type="pres">
      <dgm:prSet presAssocID="{FC75E843-7025-4DC4-A920-077FCC8DFDDB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BC2D09C7-4CE5-48FA-9B64-26BB1192D311}" type="pres">
      <dgm:prSet presAssocID="{2A5DD858-1B07-4768-9023-A631A61D00B2}" presName="sibTrans" presStyleCnt="0"/>
      <dgm:spPr/>
    </dgm:pt>
    <dgm:pt modelId="{72464019-80A7-4FB3-9C04-DB624CE623BF}" type="pres">
      <dgm:prSet presAssocID="{85D8CFE8-9807-4B33-9E3C-FD3D2E905460}" presName="composite" presStyleCnt="0"/>
      <dgm:spPr/>
    </dgm:pt>
    <dgm:pt modelId="{B37C6FEC-5DB8-4B33-9D56-C0524E30C85D}" type="pres">
      <dgm:prSet presAssocID="{85D8CFE8-9807-4B33-9E3C-FD3D2E905460}" presName="bentUpArrow1" presStyleLbl="alignImgPlace1" presStyleIdx="2" presStyleCnt="4"/>
      <dgm:spPr/>
    </dgm:pt>
    <dgm:pt modelId="{094F752C-C43A-4CBF-BAF3-E6A61EC6AA07}" type="pres">
      <dgm:prSet presAssocID="{85D8CFE8-9807-4B33-9E3C-FD3D2E905460}" presName="ParentText" presStyleLbl="node1" presStyleIdx="2" presStyleCnt="5" custScaleX="229520" custScaleY="127304" custLinFactNeighborX="26243" custLinFactNeighborY="-13304">
        <dgm:presLayoutVars>
          <dgm:chMax val="1"/>
          <dgm:chPref val="1"/>
          <dgm:bulletEnabled val="1"/>
        </dgm:presLayoutVars>
      </dgm:prSet>
      <dgm:spPr/>
    </dgm:pt>
    <dgm:pt modelId="{19406E3E-99F8-46AF-A055-922626245855}" type="pres">
      <dgm:prSet presAssocID="{85D8CFE8-9807-4B33-9E3C-FD3D2E905460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4B59E1E-0620-4D8C-B76B-CEFD8B399445}" type="pres">
      <dgm:prSet presAssocID="{24B29AB2-00E8-48A8-A59C-CBEA1FB97464}" presName="sibTrans" presStyleCnt="0"/>
      <dgm:spPr/>
    </dgm:pt>
    <dgm:pt modelId="{F7341D55-8882-44C6-83C9-410067CDDD59}" type="pres">
      <dgm:prSet presAssocID="{FDF7528A-58D9-4C17-A9CB-88391D7AA89D}" presName="composite" presStyleCnt="0"/>
      <dgm:spPr/>
    </dgm:pt>
    <dgm:pt modelId="{F43F12F9-C676-4C5D-A8B7-AD3975182514}" type="pres">
      <dgm:prSet presAssocID="{FDF7528A-58D9-4C17-A9CB-88391D7AA89D}" presName="bentUpArrow1" presStyleLbl="alignImgPlace1" presStyleIdx="3" presStyleCnt="4"/>
      <dgm:spPr/>
    </dgm:pt>
    <dgm:pt modelId="{B1747463-62A2-4504-94CB-BC647944289A}" type="pres">
      <dgm:prSet presAssocID="{FDF7528A-58D9-4C17-A9CB-88391D7AA89D}" presName="ParentText" presStyleLbl="node1" presStyleIdx="3" presStyleCnt="5" custScaleX="229520" custScaleY="127304" custLinFactNeighborX="26243" custLinFactNeighborY="-13304">
        <dgm:presLayoutVars>
          <dgm:chMax val="1"/>
          <dgm:chPref val="1"/>
          <dgm:bulletEnabled val="1"/>
        </dgm:presLayoutVars>
      </dgm:prSet>
      <dgm:spPr/>
    </dgm:pt>
    <dgm:pt modelId="{7F922345-91F2-4313-BA89-1C97A5315426}" type="pres">
      <dgm:prSet presAssocID="{FDF7528A-58D9-4C17-A9CB-88391D7AA89D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EF6359F-C6CA-4E45-A695-821B8E19C39F}" type="pres">
      <dgm:prSet presAssocID="{756210E6-2577-4BC0-BCD1-F956B69E19E8}" presName="sibTrans" presStyleCnt="0"/>
      <dgm:spPr/>
    </dgm:pt>
    <dgm:pt modelId="{FE770359-4735-4E4D-8E3C-85C2EDE50F7B}" type="pres">
      <dgm:prSet presAssocID="{92217B01-8711-478C-BB08-CFF7B14DCF85}" presName="composite" presStyleCnt="0"/>
      <dgm:spPr/>
    </dgm:pt>
    <dgm:pt modelId="{7E9E7A64-DA92-4FE4-AD22-2D9E093B4E74}" type="pres">
      <dgm:prSet presAssocID="{92217B01-8711-478C-BB08-CFF7B14DCF85}" presName="ParentText" presStyleLbl="node1" presStyleIdx="4" presStyleCnt="5" custScaleX="232787" custScaleY="124496" custLinFactNeighborX="31650">
        <dgm:presLayoutVars>
          <dgm:chMax val="1"/>
          <dgm:chPref val="1"/>
          <dgm:bulletEnabled val="1"/>
        </dgm:presLayoutVars>
      </dgm:prSet>
      <dgm:spPr/>
    </dgm:pt>
  </dgm:ptLst>
  <dgm:cxnLst>
    <dgm:cxn modelId="{5E83D015-D5F3-4B60-89CF-0C38D876BF62}" srcId="{A71F2BF1-BCCA-410E-85F9-A0AE8F9B9593}" destId="{92217B01-8711-478C-BB08-CFF7B14DCF85}" srcOrd="4" destOrd="0" parTransId="{87F82759-46C1-42F7-A4B6-DF5E411627DE}" sibTransId="{381DA217-3EBF-466E-9543-979685C61CF7}"/>
    <dgm:cxn modelId="{5884C333-E490-45B1-9B93-C63E1198CA07}" type="presOf" srcId="{FC75E843-7025-4DC4-A920-077FCC8DFDDB}" destId="{1C75E7DB-58FA-453D-BF68-B8010C7B86D8}" srcOrd="0" destOrd="0" presId="urn:microsoft.com/office/officeart/2005/8/layout/StepDownProcess"/>
    <dgm:cxn modelId="{4B438A62-49B5-407E-AE98-9ED52BBEE8F0}" type="presOf" srcId="{85D8CFE8-9807-4B33-9E3C-FD3D2E905460}" destId="{094F752C-C43A-4CBF-BAF3-E6A61EC6AA07}" srcOrd="0" destOrd="0" presId="urn:microsoft.com/office/officeart/2005/8/layout/StepDownProcess"/>
    <dgm:cxn modelId="{ADA50F4D-F1A5-4F68-A815-A6CB5EEC5B1F}" type="presOf" srcId="{FDF7528A-58D9-4C17-A9CB-88391D7AA89D}" destId="{B1747463-62A2-4504-94CB-BC647944289A}" srcOrd="0" destOrd="0" presId="urn:microsoft.com/office/officeart/2005/8/layout/StepDownProcess"/>
    <dgm:cxn modelId="{8EC83E9A-D198-43D9-BA98-343F9B76D1F9}" type="presOf" srcId="{92217B01-8711-478C-BB08-CFF7B14DCF85}" destId="{7E9E7A64-DA92-4FE4-AD22-2D9E093B4E74}" srcOrd="0" destOrd="0" presId="urn:microsoft.com/office/officeart/2005/8/layout/StepDownProcess"/>
    <dgm:cxn modelId="{E4DCFB9E-4C22-4DDF-994D-AA581E4C8C56}" srcId="{A71F2BF1-BCCA-410E-85F9-A0AE8F9B9593}" destId="{FC75E843-7025-4DC4-A920-077FCC8DFDDB}" srcOrd="1" destOrd="0" parTransId="{561BBB70-0141-462A-B118-B3E065126B69}" sibTransId="{2A5DD858-1B07-4768-9023-A631A61D00B2}"/>
    <dgm:cxn modelId="{4929B4B2-8DEB-437D-A77B-79E2233C9804}" type="presOf" srcId="{F9106949-16DD-4EEC-954D-41F20E8E4601}" destId="{84AC2CCD-D897-435D-9E17-CAAEECF03C7D}" srcOrd="0" destOrd="0" presId="urn:microsoft.com/office/officeart/2005/8/layout/StepDownProcess"/>
    <dgm:cxn modelId="{349EDFC1-A49D-44FB-8788-52E166B9D2A1}" srcId="{A71F2BF1-BCCA-410E-85F9-A0AE8F9B9593}" destId="{F9106949-16DD-4EEC-954D-41F20E8E4601}" srcOrd="0" destOrd="0" parTransId="{2A4F8A9A-1892-4800-982E-60C966C96EB7}" sibTransId="{A946501E-82F5-4D64-8367-246304B477FB}"/>
    <dgm:cxn modelId="{2916D7CA-8703-4EC6-B4E8-959B55793D1A}" srcId="{A71F2BF1-BCCA-410E-85F9-A0AE8F9B9593}" destId="{FDF7528A-58D9-4C17-A9CB-88391D7AA89D}" srcOrd="3" destOrd="0" parTransId="{BADBC0E5-ABC5-4063-BF3B-51DF0F0C4485}" sibTransId="{756210E6-2577-4BC0-BCD1-F956B69E19E8}"/>
    <dgm:cxn modelId="{F26CD7CE-0729-4AD8-9A17-267D432618C0}" type="presOf" srcId="{A71F2BF1-BCCA-410E-85F9-A0AE8F9B9593}" destId="{62971D75-B9B7-441F-A783-EF751EAA3B8C}" srcOrd="0" destOrd="0" presId="urn:microsoft.com/office/officeart/2005/8/layout/StepDownProcess"/>
    <dgm:cxn modelId="{8AB57FF2-9368-4EC8-94F5-5E978EB3E906}" srcId="{A71F2BF1-BCCA-410E-85F9-A0AE8F9B9593}" destId="{85D8CFE8-9807-4B33-9E3C-FD3D2E905460}" srcOrd="2" destOrd="0" parTransId="{15130805-66B2-4907-9BF8-73B8BB20166A}" sibTransId="{24B29AB2-00E8-48A8-A59C-CBEA1FB97464}"/>
    <dgm:cxn modelId="{0E14B0DA-CD1B-4BF0-BDB7-4B5D19E45264}" type="presParOf" srcId="{62971D75-B9B7-441F-A783-EF751EAA3B8C}" destId="{5FCF793B-A460-4539-A4AF-4CE1B6E0D6C9}" srcOrd="0" destOrd="0" presId="urn:microsoft.com/office/officeart/2005/8/layout/StepDownProcess"/>
    <dgm:cxn modelId="{3439B0F0-E74B-4BA5-8EE4-4037848E368C}" type="presParOf" srcId="{5FCF793B-A460-4539-A4AF-4CE1B6E0D6C9}" destId="{EC5FBDE2-768C-42C4-BD7B-C90A9F3A311D}" srcOrd="0" destOrd="0" presId="urn:microsoft.com/office/officeart/2005/8/layout/StepDownProcess"/>
    <dgm:cxn modelId="{6873A370-BF8A-4A92-8AC7-126354E1C153}" type="presParOf" srcId="{5FCF793B-A460-4539-A4AF-4CE1B6E0D6C9}" destId="{84AC2CCD-D897-435D-9E17-CAAEECF03C7D}" srcOrd="1" destOrd="0" presId="urn:microsoft.com/office/officeart/2005/8/layout/StepDownProcess"/>
    <dgm:cxn modelId="{40D180FF-A1A1-4332-A133-CC06F167D5C4}" type="presParOf" srcId="{5FCF793B-A460-4539-A4AF-4CE1B6E0D6C9}" destId="{DF37B03F-8872-42AB-B40A-385EFBC77B5A}" srcOrd="2" destOrd="0" presId="urn:microsoft.com/office/officeart/2005/8/layout/StepDownProcess"/>
    <dgm:cxn modelId="{EE901D45-1776-4C69-997F-EE4B024BB9B5}" type="presParOf" srcId="{62971D75-B9B7-441F-A783-EF751EAA3B8C}" destId="{53155FC5-9D13-40E8-BA7C-B3CB62A32BDE}" srcOrd="1" destOrd="0" presId="urn:microsoft.com/office/officeart/2005/8/layout/StepDownProcess"/>
    <dgm:cxn modelId="{7668746A-C455-42D3-B8EE-7A6173F254B5}" type="presParOf" srcId="{62971D75-B9B7-441F-A783-EF751EAA3B8C}" destId="{A23961A4-4F25-488F-9C79-923A10199AF4}" srcOrd="2" destOrd="0" presId="urn:microsoft.com/office/officeart/2005/8/layout/StepDownProcess"/>
    <dgm:cxn modelId="{AEDA9682-442B-4A42-AC74-7BDAEF2B4886}" type="presParOf" srcId="{A23961A4-4F25-488F-9C79-923A10199AF4}" destId="{2EB89D2A-E540-4850-82BC-7326F4545EC4}" srcOrd="0" destOrd="0" presId="urn:microsoft.com/office/officeart/2005/8/layout/StepDownProcess"/>
    <dgm:cxn modelId="{77513DD1-DFE7-43A9-AA93-E4D8B3CDDE7D}" type="presParOf" srcId="{A23961A4-4F25-488F-9C79-923A10199AF4}" destId="{1C75E7DB-58FA-453D-BF68-B8010C7B86D8}" srcOrd="1" destOrd="0" presId="urn:microsoft.com/office/officeart/2005/8/layout/StepDownProcess"/>
    <dgm:cxn modelId="{457860A2-CEFC-4897-9EF7-8F48E56FD123}" type="presParOf" srcId="{A23961A4-4F25-488F-9C79-923A10199AF4}" destId="{4CC5A517-96B1-48C8-97FF-B8B80EEF3994}" srcOrd="2" destOrd="0" presId="urn:microsoft.com/office/officeart/2005/8/layout/StepDownProcess"/>
    <dgm:cxn modelId="{0696612C-47B4-4963-BB52-130BD8B55890}" type="presParOf" srcId="{62971D75-B9B7-441F-A783-EF751EAA3B8C}" destId="{BC2D09C7-4CE5-48FA-9B64-26BB1192D311}" srcOrd="3" destOrd="0" presId="urn:microsoft.com/office/officeart/2005/8/layout/StepDownProcess"/>
    <dgm:cxn modelId="{2B918F5F-2499-44B7-8B9D-1C20EEC632B6}" type="presParOf" srcId="{62971D75-B9B7-441F-A783-EF751EAA3B8C}" destId="{72464019-80A7-4FB3-9C04-DB624CE623BF}" srcOrd="4" destOrd="0" presId="urn:microsoft.com/office/officeart/2005/8/layout/StepDownProcess"/>
    <dgm:cxn modelId="{78B6F9A6-9DA6-4ECC-BD12-719A23832903}" type="presParOf" srcId="{72464019-80A7-4FB3-9C04-DB624CE623BF}" destId="{B37C6FEC-5DB8-4B33-9D56-C0524E30C85D}" srcOrd="0" destOrd="0" presId="urn:microsoft.com/office/officeart/2005/8/layout/StepDownProcess"/>
    <dgm:cxn modelId="{7683B9E7-92CB-4549-84D6-9816034EB02E}" type="presParOf" srcId="{72464019-80A7-4FB3-9C04-DB624CE623BF}" destId="{094F752C-C43A-4CBF-BAF3-E6A61EC6AA07}" srcOrd="1" destOrd="0" presId="urn:microsoft.com/office/officeart/2005/8/layout/StepDownProcess"/>
    <dgm:cxn modelId="{BA0CF32B-C32B-4F5F-9FE7-FF65D19953A3}" type="presParOf" srcId="{72464019-80A7-4FB3-9C04-DB624CE623BF}" destId="{19406E3E-99F8-46AF-A055-922626245855}" srcOrd="2" destOrd="0" presId="urn:microsoft.com/office/officeart/2005/8/layout/StepDownProcess"/>
    <dgm:cxn modelId="{5D380222-0C14-4C83-8800-5492656EAE6F}" type="presParOf" srcId="{62971D75-B9B7-441F-A783-EF751EAA3B8C}" destId="{84B59E1E-0620-4D8C-B76B-CEFD8B399445}" srcOrd="5" destOrd="0" presId="urn:microsoft.com/office/officeart/2005/8/layout/StepDownProcess"/>
    <dgm:cxn modelId="{82CFAC6F-2DEB-4D7D-A02C-87E55F7E7CF0}" type="presParOf" srcId="{62971D75-B9B7-441F-A783-EF751EAA3B8C}" destId="{F7341D55-8882-44C6-83C9-410067CDDD59}" srcOrd="6" destOrd="0" presId="urn:microsoft.com/office/officeart/2005/8/layout/StepDownProcess"/>
    <dgm:cxn modelId="{742657B2-9C43-4086-8488-C683A9928614}" type="presParOf" srcId="{F7341D55-8882-44C6-83C9-410067CDDD59}" destId="{F43F12F9-C676-4C5D-A8B7-AD3975182514}" srcOrd="0" destOrd="0" presId="urn:microsoft.com/office/officeart/2005/8/layout/StepDownProcess"/>
    <dgm:cxn modelId="{5CC04C48-7E21-44F4-9281-80EEF029BF23}" type="presParOf" srcId="{F7341D55-8882-44C6-83C9-410067CDDD59}" destId="{B1747463-62A2-4504-94CB-BC647944289A}" srcOrd="1" destOrd="0" presId="urn:microsoft.com/office/officeart/2005/8/layout/StepDownProcess"/>
    <dgm:cxn modelId="{ACF19EC8-460A-46AD-B2B4-B71E6141D84F}" type="presParOf" srcId="{F7341D55-8882-44C6-83C9-410067CDDD59}" destId="{7F922345-91F2-4313-BA89-1C97A5315426}" srcOrd="2" destOrd="0" presId="urn:microsoft.com/office/officeart/2005/8/layout/StepDownProcess"/>
    <dgm:cxn modelId="{3F43B8D0-435E-4353-B878-38EB18B14D60}" type="presParOf" srcId="{62971D75-B9B7-441F-A783-EF751EAA3B8C}" destId="{0EF6359F-C6CA-4E45-A695-821B8E19C39F}" srcOrd="7" destOrd="0" presId="urn:microsoft.com/office/officeart/2005/8/layout/StepDownProcess"/>
    <dgm:cxn modelId="{3EDFFCD0-B4A3-423B-B9D2-BD828961E014}" type="presParOf" srcId="{62971D75-B9B7-441F-A783-EF751EAA3B8C}" destId="{FE770359-4735-4E4D-8E3C-85C2EDE50F7B}" srcOrd="8" destOrd="0" presId="urn:microsoft.com/office/officeart/2005/8/layout/StepDownProcess"/>
    <dgm:cxn modelId="{1B0D984E-4A58-4A6B-A924-5810F83884E9}" type="presParOf" srcId="{FE770359-4735-4E4D-8E3C-85C2EDE50F7B}" destId="{7E9E7A64-DA92-4FE4-AD22-2D9E093B4E7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0248A-0ACD-4B20-A3BE-49999257FB88}">
      <dsp:nvSpPr>
        <dsp:cNvPr id="0" name=""/>
        <dsp:cNvSpPr/>
      </dsp:nvSpPr>
      <dsp:spPr>
        <a:xfrm rot="5400000">
          <a:off x="-128158" y="131466"/>
          <a:ext cx="854389" cy="59807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400" kern="1200" dirty="0"/>
          </a:br>
          <a:r>
            <a:rPr lang="de-DE" sz="1400" kern="1200" dirty="0"/>
            <a:t>Mai 2014</a:t>
          </a:r>
        </a:p>
      </dsp:txBody>
      <dsp:txXfrm rot="-5400000">
        <a:off x="1" y="302343"/>
        <a:ext cx="598072" cy="256317"/>
      </dsp:txXfrm>
    </dsp:sp>
    <dsp:sp modelId="{983FAB33-9644-40C2-A574-312084C78BE7}">
      <dsp:nvSpPr>
        <dsp:cNvPr id="0" name=""/>
        <dsp:cNvSpPr/>
      </dsp:nvSpPr>
      <dsp:spPr>
        <a:xfrm rot="5400000">
          <a:off x="3530231" y="-2972791"/>
          <a:ext cx="555644" cy="6501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/>
            <a:t>Ausschreibung LEADER-Wettbewerb </a:t>
          </a:r>
        </a:p>
      </dsp:txBody>
      <dsp:txXfrm rot="-5400000">
        <a:off x="557440" y="27124"/>
        <a:ext cx="6474103" cy="501396"/>
      </dsp:txXfrm>
    </dsp:sp>
    <dsp:sp modelId="{388F7052-576C-47B8-90C0-EBD82294288E}">
      <dsp:nvSpPr>
        <dsp:cNvPr id="0" name=""/>
        <dsp:cNvSpPr/>
      </dsp:nvSpPr>
      <dsp:spPr>
        <a:xfrm rot="5400000">
          <a:off x="-128158" y="887211"/>
          <a:ext cx="854389" cy="598072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400" kern="1200" dirty="0"/>
          </a:br>
          <a:r>
            <a:rPr lang="de-DE" sz="1400" kern="1200" dirty="0"/>
            <a:t>Okt. 2014</a:t>
          </a:r>
        </a:p>
      </dsp:txBody>
      <dsp:txXfrm rot="-5400000">
        <a:off x="1" y="1058088"/>
        <a:ext cx="598072" cy="256317"/>
      </dsp:txXfrm>
    </dsp:sp>
    <dsp:sp modelId="{ADF98380-F744-4C1D-B89E-D514E6A9D816}">
      <dsp:nvSpPr>
        <dsp:cNvPr id="0" name=""/>
        <dsp:cNvSpPr/>
      </dsp:nvSpPr>
      <dsp:spPr>
        <a:xfrm rot="5400000">
          <a:off x="3571009" y="-2213883"/>
          <a:ext cx="555352" cy="6501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/>
            <a:t>Einreichtermin Lokale Entwicklungs-Strategie</a:t>
          </a:r>
        </a:p>
      </dsp:txBody>
      <dsp:txXfrm rot="-5400000">
        <a:off x="598072" y="786164"/>
        <a:ext cx="6474117" cy="501132"/>
      </dsp:txXfrm>
    </dsp:sp>
    <dsp:sp modelId="{8BE1742F-9D5B-4E99-8E08-8DC7227257F9}">
      <dsp:nvSpPr>
        <dsp:cNvPr id="0" name=""/>
        <dsp:cNvSpPr/>
      </dsp:nvSpPr>
      <dsp:spPr>
        <a:xfrm rot="5400000">
          <a:off x="-128158" y="1642957"/>
          <a:ext cx="854389" cy="59807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400" kern="1200" dirty="0"/>
          </a:br>
          <a:r>
            <a:rPr lang="de-DE" sz="1400" kern="1200" dirty="0"/>
            <a:t>Feb. 2015</a:t>
          </a:r>
        </a:p>
      </dsp:txBody>
      <dsp:txXfrm rot="-5400000">
        <a:off x="1" y="1813834"/>
        <a:ext cx="598072" cy="256317"/>
      </dsp:txXfrm>
    </dsp:sp>
    <dsp:sp modelId="{3D299D7A-45E4-4A4C-9F7C-DD35A65A8DE0}">
      <dsp:nvSpPr>
        <dsp:cNvPr id="0" name=""/>
        <dsp:cNvSpPr/>
      </dsp:nvSpPr>
      <dsp:spPr>
        <a:xfrm rot="5400000">
          <a:off x="3571009" y="-1458138"/>
          <a:ext cx="555352" cy="6501227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/>
            <a:t>Auswahl LEADER-Regionen</a:t>
          </a:r>
        </a:p>
      </dsp:txBody>
      <dsp:txXfrm rot="-5400000">
        <a:off x="598072" y="1541909"/>
        <a:ext cx="6474117" cy="501132"/>
      </dsp:txXfrm>
    </dsp:sp>
    <dsp:sp modelId="{52D133F8-27F9-4073-A3EC-5A9E735EAF10}">
      <dsp:nvSpPr>
        <dsp:cNvPr id="0" name=""/>
        <dsp:cNvSpPr/>
      </dsp:nvSpPr>
      <dsp:spPr>
        <a:xfrm rot="5400000">
          <a:off x="-128158" y="2398703"/>
          <a:ext cx="854389" cy="598072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400" kern="1200" dirty="0"/>
          </a:br>
          <a:r>
            <a:rPr lang="de-DE" sz="1400" kern="1200" dirty="0"/>
            <a:t>Mitte 2015</a:t>
          </a:r>
        </a:p>
      </dsp:txBody>
      <dsp:txXfrm rot="-5400000">
        <a:off x="1" y="2569580"/>
        <a:ext cx="598072" cy="256317"/>
      </dsp:txXfrm>
    </dsp:sp>
    <dsp:sp modelId="{B30DAFD9-AFA2-4B67-9272-6A6A7D486365}">
      <dsp:nvSpPr>
        <dsp:cNvPr id="0" name=""/>
        <dsp:cNvSpPr/>
      </dsp:nvSpPr>
      <dsp:spPr>
        <a:xfrm rot="5400000">
          <a:off x="3571009" y="-702392"/>
          <a:ext cx="555352" cy="6501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/>
            <a:t>Antragstellung beginnt</a:t>
          </a:r>
        </a:p>
      </dsp:txBody>
      <dsp:txXfrm rot="-5400000">
        <a:off x="598072" y="2297655"/>
        <a:ext cx="6474117" cy="501132"/>
      </dsp:txXfrm>
    </dsp:sp>
    <dsp:sp modelId="{3C2A5EB4-D8EA-4C38-80C1-A36088F390B7}">
      <dsp:nvSpPr>
        <dsp:cNvPr id="0" name=""/>
        <dsp:cNvSpPr/>
      </dsp:nvSpPr>
      <dsp:spPr>
        <a:xfrm rot="5400000">
          <a:off x="-128158" y="3154448"/>
          <a:ext cx="854389" cy="598072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400" kern="1200" dirty="0"/>
          </a:br>
          <a:r>
            <a:rPr lang="de-DE" sz="1400" kern="1200" dirty="0"/>
            <a:t>Mitte 2020</a:t>
          </a:r>
        </a:p>
      </dsp:txBody>
      <dsp:txXfrm rot="-5400000">
        <a:off x="1" y="3325325"/>
        <a:ext cx="598072" cy="256317"/>
      </dsp:txXfrm>
    </dsp:sp>
    <dsp:sp modelId="{990BFE14-BCC9-4DCF-BF41-FFD30B81C70F}">
      <dsp:nvSpPr>
        <dsp:cNvPr id="0" name=""/>
        <dsp:cNvSpPr/>
      </dsp:nvSpPr>
      <dsp:spPr>
        <a:xfrm rot="5400000">
          <a:off x="3571009" y="53353"/>
          <a:ext cx="555352" cy="6501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/>
            <a:t>Bewilligungszeitraum endet</a:t>
          </a:r>
        </a:p>
      </dsp:txBody>
      <dsp:txXfrm rot="-5400000">
        <a:off x="598072" y="3053400"/>
        <a:ext cx="6474117" cy="501132"/>
      </dsp:txXfrm>
    </dsp:sp>
    <dsp:sp modelId="{AE13F066-B3F3-47B2-BCBB-17AD020A9E08}">
      <dsp:nvSpPr>
        <dsp:cNvPr id="0" name=""/>
        <dsp:cNvSpPr/>
      </dsp:nvSpPr>
      <dsp:spPr>
        <a:xfrm rot="5400000">
          <a:off x="-128158" y="3910194"/>
          <a:ext cx="854389" cy="598072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400" kern="1200" dirty="0"/>
          </a:br>
          <a:r>
            <a:rPr lang="de-DE" sz="1400" kern="1200" dirty="0"/>
            <a:t>Mitte</a:t>
          </a:r>
          <a:br>
            <a:rPr lang="de-DE" sz="900" kern="1200" dirty="0"/>
          </a:br>
          <a:r>
            <a:rPr lang="de-DE" sz="900" kern="1200" dirty="0"/>
            <a:t> </a:t>
          </a:r>
          <a:r>
            <a:rPr lang="de-DE" sz="1400" kern="1200" dirty="0"/>
            <a:t>2023</a:t>
          </a:r>
          <a:r>
            <a:rPr lang="de-DE" sz="900" kern="1200" dirty="0"/>
            <a:t>	</a:t>
          </a:r>
        </a:p>
      </dsp:txBody>
      <dsp:txXfrm rot="-5400000">
        <a:off x="1" y="4081071"/>
        <a:ext cx="598072" cy="256317"/>
      </dsp:txXfrm>
    </dsp:sp>
    <dsp:sp modelId="{177E53F5-486E-42F0-A9AA-1F3BC6B18EE7}">
      <dsp:nvSpPr>
        <dsp:cNvPr id="0" name=""/>
        <dsp:cNvSpPr/>
      </dsp:nvSpPr>
      <dsp:spPr>
        <a:xfrm rot="5400000">
          <a:off x="3571009" y="809098"/>
          <a:ext cx="555352" cy="6501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/>
            <a:t>Auszahlungszeitraum endet</a:t>
          </a:r>
        </a:p>
      </dsp:txBody>
      <dsp:txXfrm rot="-5400000">
        <a:off x="598072" y="3809145"/>
        <a:ext cx="6474117" cy="501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6D098-A7CB-44BD-8083-D8AA690646DD}">
      <dsp:nvSpPr>
        <dsp:cNvPr id="0" name=""/>
        <dsp:cNvSpPr/>
      </dsp:nvSpPr>
      <dsp:spPr>
        <a:xfrm>
          <a:off x="0" y="450103"/>
          <a:ext cx="9601200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160" tIns="583184" rIns="74516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Öffentliche - Private Partnerschaft, Beratung d. Fachbeirat</a:t>
          </a:r>
        </a:p>
      </dsp:txBody>
      <dsp:txXfrm>
        <a:off x="0" y="450103"/>
        <a:ext cx="9601200" cy="992250"/>
      </dsp:txXfrm>
    </dsp:sp>
    <dsp:sp modelId="{0D618484-2B8B-41C3-9CE4-9B2FDFCA554E}">
      <dsp:nvSpPr>
        <dsp:cNvPr id="0" name=""/>
        <dsp:cNvSpPr/>
      </dsp:nvSpPr>
      <dsp:spPr>
        <a:xfrm>
          <a:off x="713090" y="36823"/>
          <a:ext cx="672084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Entscheidungsebene </a:t>
          </a:r>
        </a:p>
      </dsp:txBody>
      <dsp:txXfrm>
        <a:off x="753439" y="77172"/>
        <a:ext cx="6640142" cy="745862"/>
      </dsp:txXfrm>
    </dsp:sp>
    <dsp:sp modelId="{A878531A-4F5B-41FC-8F2F-DF14698BD673}">
      <dsp:nvSpPr>
        <dsp:cNvPr id="0" name=""/>
        <dsp:cNvSpPr/>
      </dsp:nvSpPr>
      <dsp:spPr>
        <a:xfrm>
          <a:off x="0" y="2006833"/>
          <a:ext cx="9601200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160" tIns="583184" rIns="74516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LAG-Management</a:t>
          </a:r>
        </a:p>
      </dsp:txBody>
      <dsp:txXfrm>
        <a:off x="0" y="2006833"/>
        <a:ext cx="9601200" cy="992250"/>
      </dsp:txXfrm>
    </dsp:sp>
    <dsp:sp modelId="{995AD2F0-6295-4745-85FA-F87E500A8F98}">
      <dsp:nvSpPr>
        <dsp:cNvPr id="0" name=""/>
        <dsp:cNvSpPr/>
      </dsp:nvSpPr>
      <dsp:spPr>
        <a:xfrm>
          <a:off x="710114" y="1565103"/>
          <a:ext cx="672084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Koordinierungsebene</a:t>
          </a:r>
        </a:p>
      </dsp:txBody>
      <dsp:txXfrm>
        <a:off x="750463" y="1605452"/>
        <a:ext cx="6640142" cy="745862"/>
      </dsp:txXfrm>
    </dsp:sp>
    <dsp:sp modelId="{30B1F9D7-16F1-45F4-A7F7-96C987A78796}">
      <dsp:nvSpPr>
        <dsp:cNvPr id="0" name=""/>
        <dsp:cNvSpPr/>
      </dsp:nvSpPr>
      <dsp:spPr>
        <a:xfrm>
          <a:off x="0" y="3563563"/>
          <a:ext cx="9601200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160" tIns="583184" rIns="74516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Arbeitskreise und Projektgruppen</a:t>
          </a:r>
        </a:p>
      </dsp:txBody>
      <dsp:txXfrm>
        <a:off x="0" y="3563563"/>
        <a:ext cx="9601200" cy="992250"/>
      </dsp:txXfrm>
    </dsp:sp>
    <dsp:sp modelId="{BEA7BDC9-51E6-462C-8BC0-F893F94C405E}">
      <dsp:nvSpPr>
        <dsp:cNvPr id="0" name=""/>
        <dsp:cNvSpPr/>
      </dsp:nvSpPr>
      <dsp:spPr>
        <a:xfrm>
          <a:off x="731016" y="3150283"/>
          <a:ext cx="672084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Arbeitsebene</a:t>
          </a:r>
        </a:p>
      </dsp:txBody>
      <dsp:txXfrm>
        <a:off x="771365" y="3190632"/>
        <a:ext cx="6640142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FBDE2-768C-42C4-BD7B-C90A9F3A311D}">
      <dsp:nvSpPr>
        <dsp:cNvPr id="0" name=""/>
        <dsp:cNvSpPr/>
      </dsp:nvSpPr>
      <dsp:spPr>
        <a:xfrm rot="5400000">
          <a:off x="2076837" y="804447"/>
          <a:ext cx="613143" cy="6980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C2CCD-D897-435D-9E17-CAAEECF03C7D}">
      <dsp:nvSpPr>
        <dsp:cNvPr id="0" name=""/>
        <dsp:cNvSpPr/>
      </dsp:nvSpPr>
      <dsp:spPr>
        <a:xfrm>
          <a:off x="1516829" y="0"/>
          <a:ext cx="2369044" cy="9197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Projektidee</a:t>
          </a:r>
        </a:p>
      </dsp:txBody>
      <dsp:txXfrm>
        <a:off x="1561736" y="44907"/>
        <a:ext cx="2279230" cy="829942"/>
      </dsp:txXfrm>
    </dsp:sp>
    <dsp:sp modelId="{DF37B03F-8872-42AB-B40A-385EFBC77B5A}">
      <dsp:nvSpPr>
        <dsp:cNvPr id="0" name=""/>
        <dsp:cNvSpPr/>
      </dsp:nvSpPr>
      <dsp:spPr>
        <a:xfrm>
          <a:off x="2946565" y="193671"/>
          <a:ext cx="750704" cy="583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89D2A-E540-4850-82BC-7326F4545EC4}">
      <dsp:nvSpPr>
        <dsp:cNvPr id="0" name=""/>
        <dsp:cNvSpPr/>
      </dsp:nvSpPr>
      <dsp:spPr>
        <a:xfrm rot="5400000">
          <a:off x="3253468" y="1714674"/>
          <a:ext cx="613143" cy="6980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5E7DB-58FA-453D-BF68-B8010C7B86D8}">
      <dsp:nvSpPr>
        <dsp:cNvPr id="0" name=""/>
        <dsp:cNvSpPr/>
      </dsp:nvSpPr>
      <dsp:spPr>
        <a:xfrm>
          <a:off x="2693459" y="840237"/>
          <a:ext cx="2369044" cy="9197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Abstimmung mit LAG</a:t>
          </a:r>
          <a:br>
            <a:rPr lang="de-DE" sz="1600" kern="1200" dirty="0"/>
          </a:br>
          <a:r>
            <a:rPr lang="de-DE" sz="1600" kern="1200" dirty="0"/>
            <a:t>und LEADER-Manager</a:t>
          </a:r>
        </a:p>
      </dsp:txBody>
      <dsp:txXfrm>
        <a:off x="2738366" y="885144"/>
        <a:ext cx="2279230" cy="829942"/>
      </dsp:txXfrm>
    </dsp:sp>
    <dsp:sp modelId="{4CC5A517-96B1-48C8-97FF-B8B80EEF3994}">
      <dsp:nvSpPr>
        <dsp:cNvPr id="0" name=""/>
        <dsp:cNvSpPr/>
      </dsp:nvSpPr>
      <dsp:spPr>
        <a:xfrm>
          <a:off x="4123195" y="1103897"/>
          <a:ext cx="750704" cy="583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C6FEC-5DB8-4B33-9D56-C0524E30C85D}">
      <dsp:nvSpPr>
        <dsp:cNvPr id="0" name=""/>
        <dsp:cNvSpPr/>
      </dsp:nvSpPr>
      <dsp:spPr>
        <a:xfrm rot="5400000">
          <a:off x="4430098" y="2624900"/>
          <a:ext cx="613143" cy="6980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F752C-C43A-4CBF-BAF3-E6A61EC6AA07}">
      <dsp:nvSpPr>
        <dsp:cNvPr id="0" name=""/>
        <dsp:cNvSpPr/>
      </dsp:nvSpPr>
      <dsp:spPr>
        <a:xfrm>
          <a:off x="3870090" y="1750464"/>
          <a:ext cx="2369044" cy="9197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LAG-Entscheidungsgremium</a:t>
          </a:r>
        </a:p>
      </dsp:txBody>
      <dsp:txXfrm>
        <a:off x="3914997" y="1795371"/>
        <a:ext cx="2279230" cy="829942"/>
      </dsp:txXfrm>
    </dsp:sp>
    <dsp:sp modelId="{19406E3E-99F8-46AF-A055-922626245855}">
      <dsp:nvSpPr>
        <dsp:cNvPr id="0" name=""/>
        <dsp:cNvSpPr/>
      </dsp:nvSpPr>
      <dsp:spPr>
        <a:xfrm>
          <a:off x="5299826" y="2014123"/>
          <a:ext cx="750704" cy="583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F12F9-C676-4C5D-A8B7-AD3975182514}">
      <dsp:nvSpPr>
        <dsp:cNvPr id="0" name=""/>
        <dsp:cNvSpPr/>
      </dsp:nvSpPr>
      <dsp:spPr>
        <a:xfrm rot="5400000">
          <a:off x="5606729" y="3535127"/>
          <a:ext cx="613143" cy="6980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47463-62A2-4504-94CB-BC647944289A}">
      <dsp:nvSpPr>
        <dsp:cNvPr id="0" name=""/>
        <dsp:cNvSpPr/>
      </dsp:nvSpPr>
      <dsp:spPr>
        <a:xfrm>
          <a:off x="5046721" y="2660690"/>
          <a:ext cx="2369044" cy="91975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Bewilligung am</a:t>
          </a:r>
          <a:br>
            <a:rPr lang="de-DE" sz="1600" kern="1200" dirty="0"/>
          </a:br>
          <a:r>
            <a:rPr lang="de-DE" sz="1600" kern="1200" dirty="0"/>
            <a:t>AELF mit FZ 3.11</a:t>
          </a:r>
        </a:p>
      </dsp:txBody>
      <dsp:txXfrm>
        <a:off x="5091628" y="2705597"/>
        <a:ext cx="2279230" cy="829942"/>
      </dsp:txXfrm>
    </dsp:sp>
    <dsp:sp modelId="{7F922345-91F2-4313-BA89-1C97A5315426}">
      <dsp:nvSpPr>
        <dsp:cNvPr id="0" name=""/>
        <dsp:cNvSpPr/>
      </dsp:nvSpPr>
      <dsp:spPr>
        <a:xfrm>
          <a:off x="6476456" y="2924350"/>
          <a:ext cx="750704" cy="583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E7A64-DA92-4FE4-AD22-2D9E093B4E74}">
      <dsp:nvSpPr>
        <dsp:cNvPr id="0" name=""/>
        <dsp:cNvSpPr/>
      </dsp:nvSpPr>
      <dsp:spPr>
        <a:xfrm>
          <a:off x="6279161" y="3667037"/>
          <a:ext cx="2402765" cy="8994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Auszahlungsantrag an AELF mit FZ 3.11</a:t>
          </a:r>
        </a:p>
      </dsp:txBody>
      <dsp:txXfrm>
        <a:off x="6323077" y="3710953"/>
        <a:ext cx="2314933" cy="811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576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charset="0"/>
              </a:defRPr>
            </a:lvl1pPr>
          </a:lstStyle>
          <a:p>
            <a:r>
              <a:rPr lang="de-DE"/>
              <a:t>Amt für Ernährung, Landwirtschaft und Forsten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3466" y="1"/>
            <a:ext cx="2897831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charset="0"/>
              </a:defRPr>
            </a:lvl1pPr>
          </a:lstStyle>
          <a:p>
            <a:fld id="{8BBCB294-DAD0-4271-B88D-262C874E76ED}" type="datetime1">
              <a:rPr lang="de-DE"/>
              <a:pPr/>
              <a:t>16.10.2017</a:t>
            </a:fld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2764"/>
            <a:ext cx="297576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3466" y="9402764"/>
            <a:ext cx="2897831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charset="0"/>
              </a:defRPr>
            </a:lvl1pPr>
          </a:lstStyle>
          <a:p>
            <a:fld id="{D5A0244E-F1F3-4139-B9F4-61206D0F50B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2765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54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charset="0"/>
              </a:defRPr>
            </a:lvl1pPr>
          </a:lstStyle>
          <a:p>
            <a:r>
              <a:rPr lang="de-DE"/>
              <a:t>Amt für Ernährung, Landwirtschaft und Forsten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4379" y="2"/>
            <a:ext cx="294554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221EB61C-E1CC-47DE-84DB-F7202D347FF1}" type="datetime1">
              <a:rPr lang="de-DE"/>
              <a:pPr/>
              <a:t>16.10.2017</a:t>
            </a:fld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7238" y="582613"/>
            <a:ext cx="5259387" cy="3640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2208" y="4346575"/>
            <a:ext cx="6355507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2"/>
            <a:ext cx="294554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4379" y="9442452"/>
            <a:ext cx="294554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32CB5DB9-D2F8-4D7F-97DE-F9BFEDF5CC4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4695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Amt für Ernährung, Landwirtschaft und Forsten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C497DAF-FD1F-463D-9637-906D4005A41A}" type="datetime1">
              <a:rPr lang="de-DE"/>
              <a:pPr/>
              <a:t>16.10.2017</a:t>
            </a:fld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DF967-2EAD-4577-ADCF-216F73A97BD6}" type="slidenum">
              <a:rPr lang="de-DE"/>
              <a:pPr/>
              <a:t>1</a:t>
            </a:fld>
            <a:endParaRPr lang="de-DE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7238" y="582613"/>
            <a:ext cx="5259387" cy="364013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52400" y="1828800"/>
            <a:ext cx="96012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" y="3429000"/>
            <a:ext cx="9601200" cy="17526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6168" name="Rectangle 24"/>
          <p:cNvSpPr>
            <a:spLocks noChangeArrowheads="1"/>
          </p:cNvSpPr>
          <p:nvPr userDrawn="1"/>
        </p:nvSpPr>
        <p:spPr bwMode="auto">
          <a:xfrm>
            <a:off x="201613" y="1355725"/>
            <a:ext cx="9525000" cy="36513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73" name="Line 29"/>
          <p:cNvSpPr>
            <a:spLocks noChangeShapeType="1"/>
          </p:cNvSpPr>
          <p:nvPr userDrawn="1"/>
        </p:nvSpPr>
        <p:spPr bwMode="auto">
          <a:xfrm>
            <a:off x="190500" y="6159500"/>
            <a:ext cx="95250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9" name="Grafik 8" descr="Kl_Wappen_gol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3999" y="395428"/>
            <a:ext cx="568071" cy="757428"/>
          </a:xfrm>
          <a:prstGeom prst="rect">
            <a:avLst/>
          </a:prstGeom>
        </p:spPr>
      </p:pic>
      <p:sp>
        <p:nvSpPr>
          <p:cNvPr id="6169" name="Text Box 25"/>
          <p:cNvSpPr txBox="1">
            <a:spLocks noChangeArrowheads="1"/>
          </p:cNvSpPr>
          <p:nvPr userDrawn="1"/>
        </p:nvSpPr>
        <p:spPr bwMode="auto">
          <a:xfrm>
            <a:off x="2514600" y="597474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de-DE" sz="1800" b="1" dirty="0">
                <a:latin typeface="Arial" charset="0"/>
              </a:rPr>
              <a:t>Amt für  Ernährung, Landwirtschaft und Forsten</a:t>
            </a:r>
          </a:p>
          <a:p>
            <a:pPr algn="r"/>
            <a:r>
              <a:rPr lang="de-DE" sz="1800" b="1" dirty="0">
                <a:latin typeface="Arial" charset="0"/>
              </a:rPr>
              <a:t>Rosenheim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E09A8AAF-AB0C-469C-84A4-5B58DB5FF6E3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Dienstbesprechung der Senioren- und Demografiebeauftragten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24.02.2015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53300" y="492125"/>
            <a:ext cx="2400300" cy="56038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400" y="492125"/>
            <a:ext cx="7048500" cy="56038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34730D44-0804-4D6E-88D0-9BE3A1E2146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Dienstbesprechung der Senioren- und Demografiebeauftragten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24.02.2015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393D99CE-AC9A-42D0-926F-313234681977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2400" y="6338883"/>
            <a:ext cx="6497782" cy="30956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Dienstbesprechung der Senioren- und </a:t>
            </a:r>
            <a:r>
              <a:rPr lang="de-DE" dirty="0" err="1"/>
              <a:t>Demografiebeauftragten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>
          <a:xfrm>
            <a:off x="4514024" y="6337300"/>
            <a:ext cx="2349500" cy="28733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24.02.2015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27E3800C-B1F2-4029-B560-A96771C0048C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Dienstbesprechung der Senioren- und Demografiebeauftragten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24.02.2015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400" y="1503363"/>
            <a:ext cx="4724400" cy="4592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503363"/>
            <a:ext cx="4724400" cy="4592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83739B86-2FBC-4785-A7AD-C834AA1D6993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Dienstbesprechung der Senioren- und Demografiebeauftragten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24.02.2015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2BEF527E-C720-4799-A486-769799519A91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Dienstbesprechung der Senioren- und Demografiebeauftragten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24.02.2015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624BD451-38D0-45F9-ADFE-DA4FFC2E6407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Dienstbesprechung der Senioren- und Demografiebeauftragten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24.02.2015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750504A5-53BA-4E72-9E58-A749FAA32E3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Dienstbesprechung der Senioren- und Demografiebeauftragten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24.02.2015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57B3C038-1FFF-43B3-9328-7F7FD2608A7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Dienstbesprechung der Senioren- und Demografiebeauftragten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24.02.2015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CF778934-DA29-4F18-8B86-108BE74AF370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Dienstbesprechung der Senioren- und Demografiebeauftragten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24.02.2015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01613" y="1355725"/>
            <a:ext cx="9525000" cy="36513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92125"/>
            <a:ext cx="955516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03363"/>
            <a:ext cx="9601200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71" name="Line 47"/>
          <p:cNvSpPr>
            <a:spLocks noChangeShapeType="1"/>
          </p:cNvSpPr>
          <p:nvPr userDrawn="1"/>
        </p:nvSpPr>
        <p:spPr bwMode="auto">
          <a:xfrm>
            <a:off x="190500" y="6159500"/>
            <a:ext cx="95250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37300"/>
            <a:ext cx="1239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de-DE"/>
              <a:t>Folie </a:t>
            </a:r>
            <a:fld id="{E86FFEE2-42F7-4DE0-AE9F-85DF78FA5878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073" name="Rectangle 4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91288"/>
            <a:ext cx="649778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de-DE"/>
              <a:t>Dienstbesprechung der Senioren- und Demografiebeauftragten</a:t>
            </a:r>
            <a:endParaRPr lang="de-DE" dirty="0"/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337300"/>
            <a:ext cx="23495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de-DE"/>
              <a:t>24.02.2015</a:t>
            </a: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6613237" y="6289964"/>
            <a:ext cx="3108379" cy="449034"/>
            <a:chOff x="6613237" y="6289964"/>
            <a:chExt cx="3108379" cy="449034"/>
          </a:xfrm>
        </p:grpSpPr>
        <p:sp>
          <p:nvSpPr>
            <p:cNvPr id="1070" name="Text Box 46"/>
            <p:cNvSpPr txBox="1">
              <a:spLocks noChangeArrowheads="1"/>
            </p:cNvSpPr>
            <p:nvPr userDrawn="1"/>
          </p:nvSpPr>
          <p:spPr bwMode="auto">
            <a:xfrm>
              <a:off x="6613237" y="6338888"/>
              <a:ext cx="28609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/>
              <a:r>
                <a:rPr lang="de-DE" sz="1000" dirty="0">
                  <a:latin typeface="Arial" charset="0"/>
                </a:rPr>
                <a:t>Amt für  Ernährung, Landwirtschaft und Forsten</a:t>
              </a:r>
            </a:p>
            <a:p>
              <a:pPr algn="r"/>
              <a:r>
                <a:rPr lang="de-DE" sz="1000" dirty="0">
                  <a:latin typeface="Arial" charset="0"/>
                </a:rPr>
                <a:t>Rosenheim</a:t>
              </a:r>
            </a:p>
          </p:txBody>
        </p:sp>
        <p:pic>
          <p:nvPicPr>
            <p:cNvPr id="12" name="Grafik 11" descr="Kl_Wappen_goldmini.gif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9421078" y="6289964"/>
              <a:ext cx="300538" cy="3906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77825" indent="-377825" algn="l" rtl="0" eaLnBrk="0" fontAlgn="base" hangingPunct="0">
        <a:spcBef>
          <a:spcPct val="3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5163" indent="-285750" algn="l" rtl="0" eaLnBrk="0" fontAlgn="base" hangingPunct="0">
        <a:spcBef>
          <a:spcPct val="3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071563" indent="-404813" algn="l" rtl="0" eaLnBrk="0" fontAlgn="base" hangingPunct="0">
        <a:spcBef>
          <a:spcPct val="30000"/>
        </a:spcBef>
        <a:spcAft>
          <a:spcPct val="0"/>
        </a:spcAft>
        <a:buChar char="—"/>
        <a:defRPr sz="2800">
          <a:solidFill>
            <a:schemeClr val="tx1"/>
          </a:solidFill>
          <a:latin typeface="+mn-lt"/>
        </a:defRPr>
      </a:lvl3pPr>
      <a:lvl4pPr marL="1487488" indent="-414338" algn="l" rtl="0" eaLnBrk="0" fontAlgn="base" hangingPunct="0">
        <a:spcBef>
          <a:spcPct val="30000"/>
        </a:spcBef>
        <a:spcAft>
          <a:spcPct val="0"/>
        </a:spcAft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4pPr>
      <a:lvl5pPr marL="22098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26670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31242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35814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40386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F:\Was_ist_Leader_simpleshow_DVS.mov" TargetMode="External"/><Relationship Id="rId2" Type="http://schemas.openxmlformats.org/officeDocument/2006/relationships/hyperlink" Target="https://www.youtube.com/watch?v=LPqvIZJOROs&amp;feature=youtu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26643" y="1326524"/>
            <a:ext cx="9601200" cy="1143000"/>
          </a:xfrm>
        </p:spPr>
        <p:txBody>
          <a:bodyPr/>
          <a:lstStyle/>
          <a:p>
            <a:r>
              <a:rPr lang="de-DE" sz="2800" dirty="0">
                <a:solidFill>
                  <a:srgbClr val="C00000"/>
                </a:solidFill>
              </a:rPr>
              <a:t>LEADER in der Förderperiode 2014-2020</a:t>
            </a: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6642" y="2608687"/>
            <a:ext cx="9601200" cy="2787560"/>
          </a:xfrm>
        </p:spPr>
        <p:txBody>
          <a:bodyPr/>
          <a:lstStyle/>
          <a:p>
            <a:r>
              <a:rPr lang="de-DE" sz="2000" b="1" dirty="0"/>
              <a:t>Dienstbesprechung der Koordinatorinnen und Koordinatoren für Seniorenarbeit sowie </a:t>
            </a:r>
            <a:r>
              <a:rPr lang="de-DE" sz="2000" b="1" dirty="0" err="1"/>
              <a:t>Demografiebeauftragten</a:t>
            </a:r>
            <a:endParaRPr lang="de-DE" sz="2000" b="1" dirty="0"/>
          </a:p>
          <a:p>
            <a:r>
              <a:rPr lang="de-DE" sz="1800" dirty="0"/>
              <a:t>Bayerisches Staatsministerium für Arbeit und Soziales, Familie und Integration </a:t>
            </a:r>
          </a:p>
          <a:p>
            <a:r>
              <a:rPr lang="de-DE" sz="1800" dirty="0"/>
              <a:t>24.02.2015 </a:t>
            </a:r>
            <a:br>
              <a:rPr lang="de-DE" sz="2400" dirty="0"/>
            </a:br>
            <a:r>
              <a:rPr lang="de-DE" sz="2400" dirty="0"/>
              <a:t>							</a:t>
            </a:r>
            <a:br>
              <a:rPr lang="de-DE" sz="2400" dirty="0"/>
            </a:br>
            <a:br>
              <a:rPr lang="de-DE" sz="2400" dirty="0"/>
            </a:br>
            <a:r>
              <a:rPr lang="de-DE" sz="2000" dirty="0"/>
              <a:t>Sebastian Wittmoser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699490"/>
              </p:ext>
            </p:extLst>
          </p:nvPr>
        </p:nvGraphicFramePr>
        <p:xfrm>
          <a:off x="1367865" y="4510742"/>
          <a:ext cx="10668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Photo Editor Photo" r:id="rId4" imgW="714286" imgH="466543" progId="">
                  <p:embed/>
                </p:oleObj>
              </mc:Choice>
              <mc:Fallback>
                <p:oleObj name="Photo Editor Photo" r:id="rId4" imgW="714286" imgH="466543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865" y="4510742"/>
                        <a:ext cx="106680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893928"/>
              </p:ext>
            </p:extLst>
          </p:nvPr>
        </p:nvGraphicFramePr>
        <p:xfrm>
          <a:off x="7305500" y="4504765"/>
          <a:ext cx="7620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Photo Editor Photo" r:id="rId6" imgW="9593014" imgH="9647619" progId="">
                  <p:embed/>
                </p:oleObj>
              </mc:Choice>
              <mc:Fallback>
                <p:oleObj name="Photo Editor Photo" r:id="rId6" imgW="9593014" imgH="9647619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500" y="4504765"/>
                        <a:ext cx="7620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Eckpunkte Förderung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6898" y="1438969"/>
            <a:ext cx="8515082" cy="4592637"/>
          </a:xfrm>
        </p:spPr>
        <p:txBody>
          <a:bodyPr/>
          <a:lstStyle/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de-DE" sz="2000" b="1" kern="1200" dirty="0"/>
              <a:t>Budget/LEADER-Region bis 2020: </a:t>
            </a:r>
            <a:br>
              <a:rPr lang="de-DE" sz="2000" kern="1200" dirty="0"/>
            </a:br>
            <a:r>
              <a:rPr lang="de-DE" sz="2000" kern="1200" dirty="0"/>
              <a:t>ca. 1 Mio. € EU-Mittel + Landesmittel + Kooperationsmittel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de-DE" sz="2000" b="1" kern="1200" dirty="0"/>
              <a:t>Fördersätze: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de-DE" sz="2000" kern="1200" dirty="0"/>
              <a:t>Konzepterstellung (LES) 10.000 € Festbetrag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de-DE" sz="2000" kern="1200" dirty="0"/>
              <a:t>Unterstützung Bürgerengagement: 20.000 € Festbetrag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de-DE" sz="2000" kern="1200" dirty="0"/>
              <a:t>Produktive Projekte: 30 % Fördersatz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de-DE" sz="2000" kern="1200" dirty="0"/>
              <a:t>Sonstige Projekte: 50 % Fördersatz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de-DE" sz="2000" kern="1200" dirty="0"/>
              <a:t>Raum m. besonderem Handlungsbedarf: 10 % Zuschlag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de-DE" sz="2000" kern="1200" dirty="0"/>
              <a:t>Kooperationen national: 10 % Zuschlag b. sonst. Projekten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de-DE" sz="2000" kern="1200" dirty="0"/>
              <a:t>Kooperationen transnational : 20% Zuschlag b. sonst. Projekten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de-DE" sz="2000" kern="1200" dirty="0"/>
              <a:t>Kooperationen: produktive Projekte 40 %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de-DE" sz="2000" b="1" kern="1200" dirty="0"/>
              <a:t>Obergrenze: </a:t>
            </a:r>
            <a:r>
              <a:rPr lang="de-DE" sz="2000" kern="1200" dirty="0"/>
              <a:t>grundsätzlich 200.000 €/Projekt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de-DE" sz="2000" kern="1200" dirty="0">
              <a:latin typeface="Times New Roman" charset="0"/>
            </a:endParaRP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de-DE" sz="2400" dirty="0"/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Dienstbesprechung der Senioren- und Demografiebeauftragten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8B37FBF-ED5D-4112-A82E-2C178AD7D3C0}" type="datetime1">
              <a:rPr lang="de-DE" smtClean="0"/>
              <a:t>16.10.2017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8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Antragsweg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466215"/>
              </p:ext>
            </p:extLst>
          </p:nvPr>
        </p:nvGraphicFramePr>
        <p:xfrm>
          <a:off x="152400" y="1503363"/>
          <a:ext cx="9601200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Dienstbesprechung der Senioren- und Demografiebeauftragten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24.02.2015</a:t>
            </a:r>
          </a:p>
        </p:txBody>
      </p:sp>
    </p:spTree>
    <p:extLst>
      <p:ext uri="{BB962C8B-B14F-4D97-AF65-F5344CB8AC3E}">
        <p14:creationId xmlns:p14="http://schemas.microsoft.com/office/powerpoint/2010/main" val="31888335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5FBDE2-768C-42C4-BD7B-C90A9F3A3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AC2CCD-D897-435D-9E17-CAAEECF03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B89D2A-E540-4850-82BC-7326F4545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75E7DB-58FA-453D-BF68-B8010C7B8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7C6FEC-5DB8-4B33-9D56-C0524E30C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4F752C-C43A-4CBF-BAF3-E6A61EC6A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3F12F9-C676-4C5D-A8B7-AD3975182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747463-62A2-4504-94CB-BC6479442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9E7A64-DA92-4FE4-AD22-2D9E093B4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Unterstützung durchs AELF Rosenheim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Dienstbesprechung der Senioren- und Demografiebeauftragten</a:t>
            </a:r>
          </a:p>
        </p:txBody>
      </p:sp>
      <p:sp>
        <p:nvSpPr>
          <p:cNvPr id="6" name="Rectangle 2051"/>
          <p:cNvSpPr>
            <a:spLocks noGrp="1" noChangeArrowheads="1"/>
          </p:cNvSpPr>
          <p:nvPr>
            <p:ph idx="1"/>
          </p:nvPr>
        </p:nvSpPr>
        <p:spPr bwMode="auto">
          <a:xfrm>
            <a:off x="152400" y="1419698"/>
            <a:ext cx="9601200" cy="51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None/>
            </a:pPr>
            <a:r>
              <a:rPr lang="de-DE" sz="800" dirty="0"/>
              <a:t>	  </a:t>
            </a:r>
            <a:endParaRPr lang="de-DE" sz="800" b="1" dirty="0">
              <a:solidFill>
                <a:srgbClr val="000000"/>
              </a:solidFill>
              <a:latin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7E2D"/>
              </a:buClr>
              <a:buFont typeface="Wingdings" pitchFamily="2" charset="2"/>
              <a:buChar char="§"/>
            </a:pPr>
            <a:r>
              <a:rPr lang="de-DE" sz="2000" b="1" dirty="0">
                <a:solidFill>
                  <a:srgbClr val="000000"/>
                </a:solidFill>
              </a:rPr>
              <a:t>LEADER-Manager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7E2D"/>
              </a:buClr>
              <a:buFont typeface="Wingdings" pitchFamily="2" charset="2"/>
              <a:buChar char="§"/>
            </a:pPr>
            <a:endParaRPr lang="de-DE" sz="800" b="1" dirty="0">
              <a:solidFill>
                <a:srgbClr val="000000"/>
              </a:solidFill>
              <a:latin typeface="Arial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7E2D"/>
              </a:buClr>
              <a:buFont typeface="Arial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latin typeface="Arial" charset="0"/>
              </a:rPr>
              <a:t>zentrale Ansprechpartner, Berater, Moderatoren und Koordinatoren für Leader</a:t>
            </a:r>
          </a:p>
          <a:p>
            <a:pPr marL="800100" lvl="1" indent="-342900">
              <a:spcBef>
                <a:spcPct val="20000"/>
              </a:spcBef>
              <a:buClr>
                <a:srgbClr val="007E2D"/>
              </a:buClr>
              <a:buFont typeface="Arial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</a:rPr>
              <a:t>partnerschaftliche Unterstützung der LEADER-Akteure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007E2D"/>
              </a:buClr>
              <a:buFont typeface="Arial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latin typeface="Arial" charset="0"/>
              </a:rPr>
              <a:t>Abstimmung / Koordinierung mit anderen Verwaltungen und Fonds 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7E2D"/>
              </a:buClr>
              <a:buFont typeface="Wingdings" pitchFamily="2" charset="2"/>
              <a:buChar char="ü"/>
            </a:pPr>
            <a:r>
              <a:rPr lang="de-DE" sz="1600" dirty="0">
                <a:solidFill>
                  <a:srgbClr val="000000"/>
                </a:solidFill>
              </a:rPr>
              <a:t>stimmen Projektideen etc. ab</a:t>
            </a:r>
            <a:endParaRPr lang="de-DE" sz="1600" dirty="0">
              <a:solidFill>
                <a:srgbClr val="000000"/>
              </a:solidFill>
              <a:latin typeface="Arial" charset="0"/>
            </a:endParaRP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7E2D"/>
              </a:buClr>
              <a:buFont typeface="Wingdings" pitchFamily="2" charset="2"/>
              <a:buChar char="ü"/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klären mögliche LEADER-Förderung </a:t>
            </a:r>
          </a:p>
          <a:p>
            <a:pPr marL="125730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7E2D"/>
              </a:buClr>
              <a:buFont typeface="Wingdings" pitchFamily="2" charset="2"/>
              <a:buChar char="ü"/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unterstützen bei Suche nach anderen Fördermöglichkeiten</a:t>
            </a:r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endParaRPr lang="de-DE" sz="1400" dirty="0"/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sz="2000" b="1" dirty="0"/>
              <a:t>Aufgaben LAG / Bewilligungsbehörde  </a:t>
            </a:r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endParaRPr lang="de-DE" sz="800" b="1" dirty="0"/>
          </a:p>
          <a:p>
            <a:pPr marL="800100" lvl="1" indent="-342900">
              <a:spcBef>
                <a:spcPct val="20000"/>
              </a:spcBef>
              <a:buClr>
                <a:srgbClr val="007E2D"/>
              </a:buClr>
              <a:buFont typeface="Arial" pitchFamily="34" charset="0"/>
              <a:buChar char="•"/>
            </a:pPr>
            <a:r>
              <a:rPr lang="de-DE" sz="1800" dirty="0"/>
              <a:t>LAG entscheidet, welche Projekte in Leader gefördert werden sollen und kann Obergrenze für Leader-Mittel festlegen </a:t>
            </a:r>
            <a:r>
              <a:rPr lang="de-DE" sz="1800" i="1" dirty="0"/>
              <a:t>=&gt; hat „Oberhoheit“</a:t>
            </a:r>
          </a:p>
          <a:p>
            <a:pPr marL="800100" lvl="1" indent="-342900">
              <a:spcBef>
                <a:spcPct val="20000"/>
              </a:spcBef>
              <a:buClr>
                <a:srgbClr val="007E2D"/>
              </a:buClr>
              <a:buFont typeface="Arial" pitchFamily="34" charset="0"/>
              <a:buChar char="•"/>
            </a:pPr>
            <a:r>
              <a:rPr lang="de-DE" sz="1800" dirty="0"/>
              <a:t>Fördervollzug durch Bewilligungsstelle (Verwaltung) =&gt; </a:t>
            </a:r>
            <a:r>
              <a:rPr lang="de-DE" sz="1800" i="1" dirty="0"/>
              <a:t>Entlastung der LAGs von Aufwand und Haftungsrisiko des Fördervollzugs</a:t>
            </a:r>
          </a:p>
          <a:p>
            <a:pPr marL="0" lvl="0" indent="0">
              <a:spcBef>
                <a:spcPct val="20000"/>
              </a:spcBef>
              <a:buClr>
                <a:srgbClr val="007E2D"/>
              </a:buClr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007E2D"/>
              </a:buClr>
              <a:buFont typeface="Arial" pitchFamily="34" charset="0"/>
              <a:buChar char="•"/>
            </a:pP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24.02.2015</a:t>
            </a:r>
          </a:p>
        </p:txBody>
      </p:sp>
    </p:spTree>
    <p:extLst>
      <p:ext uri="{BB962C8B-B14F-4D97-AF65-F5344CB8AC3E}">
        <p14:creationId xmlns:p14="http://schemas.microsoft.com/office/powerpoint/2010/main" val="22988786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Projektbeispiele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Aufbau von Nachbarschaftshilfen im </a:t>
            </a:r>
            <a:r>
              <a:rPr lang="de-DE" dirty="0" err="1"/>
              <a:t>Lkr</a:t>
            </a:r>
            <a:r>
              <a:rPr lang="de-DE" dirty="0"/>
              <a:t>. Mühldorf und Neuburg-Schrobenhausen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sz="1100" dirty="0"/>
          </a:p>
          <a:p>
            <a:r>
              <a:rPr lang="de-DE" dirty="0">
                <a:solidFill>
                  <a:srgbClr val="000000"/>
                </a:solidFill>
              </a:rPr>
              <a:t>Wohnen über Generationen (</a:t>
            </a:r>
            <a:r>
              <a:rPr lang="de-DE" dirty="0" err="1">
                <a:solidFill>
                  <a:srgbClr val="000000"/>
                </a:solidFill>
              </a:rPr>
              <a:t>Lkr</a:t>
            </a:r>
            <a:r>
              <a:rPr lang="de-DE" dirty="0">
                <a:solidFill>
                  <a:srgbClr val="000000"/>
                </a:solidFill>
              </a:rPr>
              <a:t>. Mühldorf)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Dienstbesprechung der Senioren- und Demografiebeauftragten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24.02.2015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18" y="2463612"/>
            <a:ext cx="1556217" cy="150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232" y="2535330"/>
            <a:ext cx="1937826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71" y="4610099"/>
            <a:ext cx="1313330" cy="131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83" y="4926100"/>
            <a:ext cx="34956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67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Projektbeispiele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Lebensräume für Jung und Alt in Oberhausen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Dienstbesprechung der Senioren- und Demografiebeauftragten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24.02.2015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3" y="2065805"/>
            <a:ext cx="2095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34" y="2270312"/>
            <a:ext cx="3736778" cy="24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86" y="4494121"/>
            <a:ext cx="2070473" cy="155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3" y="3581402"/>
            <a:ext cx="2095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324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Projektbeispiele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Inntaler</a:t>
            </a:r>
            <a:r>
              <a:rPr lang="de-DE" dirty="0"/>
              <a:t> Seniorenzentrum in </a:t>
            </a:r>
            <a:r>
              <a:rPr lang="de-DE" dirty="0" err="1"/>
              <a:t>Flintsbach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Dienstbesprechung der Senioren- und Demografiebeauftragten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24.02.2015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824" y="2629128"/>
            <a:ext cx="4267188" cy="283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05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Projektbeispiele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Dienstbesprechung der Senioren- und Demografiebeauftragten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24.02.2015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82" y="3151040"/>
            <a:ext cx="2362200" cy="157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24" y="4282860"/>
            <a:ext cx="23812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7" y="2617668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88259" y="1427656"/>
            <a:ext cx="951155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825" lvl="0" indent="-377825">
              <a:spcBef>
                <a:spcPct val="30000"/>
              </a:spcBef>
              <a:buBlip>
                <a:blip r:embed="rId5"/>
              </a:buBlip>
            </a:pPr>
            <a:r>
              <a:rPr lang="de-DE" sz="2800" dirty="0">
                <a:latin typeface="+mn-lt"/>
              </a:rPr>
              <a:t>Mehrgenerationen-Bewegungsparks </a:t>
            </a:r>
          </a:p>
          <a:p>
            <a:pPr lvl="0">
              <a:spcBef>
                <a:spcPct val="30000"/>
              </a:spcBef>
            </a:pPr>
            <a:r>
              <a:rPr lang="de-DE" sz="2800" dirty="0">
                <a:latin typeface="+mn-lt"/>
              </a:rPr>
              <a:t>    in </a:t>
            </a:r>
            <a:r>
              <a:rPr lang="de-DE" sz="2800" dirty="0" err="1">
                <a:latin typeface="+mn-lt"/>
              </a:rPr>
              <a:t>Ampfing</a:t>
            </a:r>
            <a:r>
              <a:rPr lang="de-DE" sz="2800" dirty="0">
                <a:latin typeface="+mn-lt"/>
              </a:rPr>
              <a:t>, Waldkraiburg, Karlshuld und Siegsdorf</a:t>
            </a:r>
          </a:p>
        </p:txBody>
      </p:sp>
    </p:spTree>
    <p:extLst>
      <p:ext uri="{BB962C8B-B14F-4D97-AF65-F5344CB8AC3E}">
        <p14:creationId xmlns:p14="http://schemas.microsoft.com/office/powerpoint/2010/main" val="2538207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Fazit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Dienstbesprechung der Senioren- und Demografiebeauftragten</a:t>
            </a:r>
          </a:p>
        </p:txBody>
      </p:sp>
      <p:sp>
        <p:nvSpPr>
          <p:cNvPr id="7" name="Rectangle 2051"/>
          <p:cNvSpPr>
            <a:spLocks noGrp="1" noChangeArrowheads="1"/>
          </p:cNvSpPr>
          <p:nvPr>
            <p:ph idx="1"/>
          </p:nvPr>
        </p:nvSpPr>
        <p:spPr bwMode="auto">
          <a:xfrm>
            <a:off x="342900" y="2007243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endParaRPr lang="de-DE" sz="800" b="1" dirty="0"/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dirty="0"/>
              <a:t>Vielfältige Möglichkeiten mit weiteren Partnern Projekte zu entwickeln</a:t>
            </a:r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dirty="0"/>
              <a:t>Die Lokale Aktionsgruppe ist bei LEADER die Herrin des Verfahrens</a:t>
            </a:r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dirty="0"/>
              <a:t>Die LES bildet die Fördergrundlage bis 2020</a:t>
            </a:r>
            <a:br>
              <a:rPr lang="de-DE" dirty="0"/>
            </a:br>
            <a:endParaRPr lang="de-DE" dirty="0"/>
          </a:p>
          <a:p>
            <a:pPr marL="0" indent="0" algn="ctr">
              <a:spcBef>
                <a:spcPct val="20000"/>
              </a:spcBef>
              <a:buClr>
                <a:srgbClr val="007E2D"/>
              </a:buClr>
              <a:buNone/>
            </a:pPr>
            <a:r>
              <a:rPr lang="de-DE" b="1" i="1" dirty="0">
                <a:solidFill>
                  <a:srgbClr val="FF0000"/>
                </a:solidFill>
              </a:rPr>
              <a:t>Bürger gestalten Ihre Heimat</a:t>
            </a:r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24.02.2015</a:t>
            </a:r>
          </a:p>
        </p:txBody>
      </p:sp>
    </p:spTree>
    <p:extLst>
      <p:ext uri="{BB962C8B-B14F-4D97-AF65-F5344CB8AC3E}">
        <p14:creationId xmlns:p14="http://schemas.microsoft.com/office/powerpoint/2010/main" val="7409422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Vertiefte Informationen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Dienstbesprechung der Senioren- und Demografiebeauftragten</a:t>
            </a:r>
          </a:p>
        </p:txBody>
      </p:sp>
      <p:pic>
        <p:nvPicPr>
          <p:cNvPr id="7" name="Inhaltsplatzhalter 6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03" y="1525136"/>
            <a:ext cx="7142594" cy="4340320"/>
          </a:xfrm>
        </p:spPr>
      </p:pic>
      <p:sp>
        <p:nvSpPr>
          <p:cNvPr id="8" name="Textfeld 7"/>
          <p:cNvSpPr txBox="1"/>
          <p:nvPr/>
        </p:nvSpPr>
        <p:spPr>
          <a:xfrm>
            <a:off x="1385712" y="1419608"/>
            <a:ext cx="4082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n-lt"/>
              </a:rPr>
              <a:t>www.leader.bayern.de</a:t>
            </a:r>
            <a:r>
              <a:rPr lang="de-DE" sz="2800" dirty="0">
                <a:latin typeface="+mn-lt"/>
              </a:rPr>
              <a:t> 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24.02.2015</a:t>
            </a:r>
          </a:p>
        </p:txBody>
      </p:sp>
    </p:spTree>
    <p:extLst>
      <p:ext uri="{BB962C8B-B14F-4D97-AF65-F5344CB8AC3E}">
        <p14:creationId xmlns:p14="http://schemas.microsoft.com/office/powerpoint/2010/main" val="47816537"/>
      </p:ext>
    </p:extLst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Viel Erfolg mit LEADER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Dienstbesprechung der Senioren- und Demografiebeauftragten</a:t>
            </a:r>
            <a:endParaRPr lang="de-DE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92" y="2277139"/>
            <a:ext cx="1923976" cy="176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2808475" y="4846464"/>
            <a:ext cx="4366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kern="0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Nutzen Sie die Chancen!</a:t>
            </a:r>
          </a:p>
          <a:p>
            <a:pPr algn="ctr"/>
            <a:r>
              <a:rPr lang="de-DE" sz="2800" b="1" kern="0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Vielen Dank!</a:t>
            </a:r>
            <a:endParaRPr lang="de-D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24.02.2015</a:t>
            </a:r>
          </a:p>
        </p:txBody>
      </p:sp>
    </p:spTree>
    <p:extLst>
      <p:ext uri="{BB962C8B-B14F-4D97-AF65-F5344CB8AC3E}">
        <p14:creationId xmlns:p14="http://schemas.microsoft.com/office/powerpoint/2010/main" val="2516987812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Was ist LEADER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https://www.youtube.com/watch?v=LPqvIZJOROs&amp;feature=youtu.be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der Senioren- und </a:t>
            </a:r>
            <a:r>
              <a:rPr lang="de-DE" dirty="0" err="1">
                <a:solidFill>
                  <a:srgbClr val="000000"/>
                </a:solidFill>
              </a:rPr>
              <a:t>Demografiebeauftragten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24.02.2015</a:t>
            </a:r>
          </a:p>
        </p:txBody>
      </p:sp>
      <p:sp>
        <p:nvSpPr>
          <p:cNvPr id="7" name="Interaktive Schaltfläche: Nächste(r) oder Weiter 6">
            <a:hlinkClick r:id="rId3" action="ppaction://program" highlightClick="1"/>
          </p:cNvPr>
          <p:cNvSpPr/>
          <p:nvPr/>
        </p:nvSpPr>
        <p:spPr bwMode="auto">
          <a:xfrm>
            <a:off x="3915177" y="2807594"/>
            <a:ext cx="1918953" cy="1326524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Interaktive Schaltfläche: Nächste(r) oder Weiter 7">
            <a:hlinkClick r:id="rId2" highlightClick="1"/>
          </p:cNvPr>
          <p:cNvSpPr/>
          <p:nvPr/>
        </p:nvSpPr>
        <p:spPr bwMode="auto">
          <a:xfrm>
            <a:off x="3915176" y="2807594"/>
            <a:ext cx="1918953" cy="1326524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7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der Senioren- und </a:t>
            </a:r>
            <a:r>
              <a:rPr lang="de-DE" dirty="0" err="1">
                <a:solidFill>
                  <a:srgbClr val="000000"/>
                </a:solidFill>
              </a:rPr>
              <a:t>Demografiebeauftragten</a:t>
            </a:r>
            <a:endParaRPr lang="de-DE" dirty="0"/>
          </a:p>
        </p:txBody>
      </p:sp>
      <p:sp>
        <p:nvSpPr>
          <p:cNvPr id="307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Aktueller Umsetzungsstand bei LEADER</a:t>
            </a:r>
          </a:p>
        </p:txBody>
      </p:sp>
      <p:sp>
        <p:nvSpPr>
          <p:cNvPr id="7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1015254" y="2059175"/>
            <a:ext cx="7848600" cy="262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7E2D"/>
              </a:buClr>
            </a:pPr>
            <a:endParaRPr lang="de-DE" sz="800" i="1" u="sng" dirty="0"/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sz="2000" b="1" dirty="0"/>
              <a:t>Bewilligungen</a:t>
            </a:r>
            <a:br>
              <a:rPr lang="de-DE" sz="1200" i="1" dirty="0"/>
            </a:br>
            <a:endParaRPr lang="de-DE" sz="1200" i="1" dirty="0"/>
          </a:p>
          <a:p>
            <a:pPr marL="1036638" lvl="2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sz="1800" dirty="0"/>
              <a:t>Projekte: Bayern: 1444 </a:t>
            </a:r>
            <a:br>
              <a:rPr lang="de-DE" sz="1600" dirty="0"/>
            </a:br>
            <a:r>
              <a:rPr lang="de-DE" sz="1600" dirty="0"/>
              <a:t>	</a:t>
            </a:r>
          </a:p>
          <a:p>
            <a:pPr marL="1036638" lvl="2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sz="1800" dirty="0"/>
              <a:t>Zuschuss: Bayern: 99,5 Mio. € </a:t>
            </a:r>
            <a:br>
              <a:rPr lang="de-DE" sz="1600" dirty="0"/>
            </a:br>
            <a:r>
              <a:rPr lang="de-DE" sz="1600" dirty="0"/>
              <a:t>		</a:t>
            </a:r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sz="2000" b="1" dirty="0"/>
              <a:t>Neuanträge voraussichtlich ab Mai/Juni 2015</a:t>
            </a:r>
          </a:p>
          <a:p>
            <a:pPr marL="0" lvl="0" indent="0">
              <a:spcBef>
                <a:spcPct val="20000"/>
              </a:spcBef>
              <a:buClr>
                <a:srgbClr val="007E2D"/>
              </a:buClr>
              <a:buNone/>
            </a:pPr>
            <a:endParaRPr lang="de-DE" sz="1800" b="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>
          <a:xfrm>
            <a:off x="4491532" y="6342424"/>
            <a:ext cx="2349500" cy="287338"/>
          </a:xfrm>
        </p:spPr>
        <p:txBody>
          <a:bodyPr/>
          <a:lstStyle/>
          <a:p>
            <a:r>
              <a:rPr lang="de-DE" dirty="0"/>
              <a:t>24.02.2015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/>
              <a:t>Was gibt es Neues?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Dienstbesprechung der Senioren- und Demografiebeauftragten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8" y="1754900"/>
            <a:ext cx="7914807" cy="385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dirty="0"/>
              <a:t>24.02.2015</a:t>
            </a:r>
          </a:p>
        </p:txBody>
      </p:sp>
    </p:spTree>
    <p:extLst>
      <p:ext uri="{BB962C8B-B14F-4D97-AF65-F5344CB8AC3E}">
        <p14:creationId xmlns:p14="http://schemas.microsoft.com/office/powerpoint/2010/main" val="261249304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Aktueller Planungsstand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Dienstbesprechung der Senioren- und Demografiebeauftragten</a:t>
            </a:r>
          </a:p>
        </p:txBody>
      </p:sp>
      <p:sp>
        <p:nvSpPr>
          <p:cNvPr id="7" name="Rectangle 2051"/>
          <p:cNvSpPr>
            <a:spLocks noChangeArrowheads="1"/>
          </p:cNvSpPr>
          <p:nvPr/>
        </p:nvSpPr>
        <p:spPr bwMode="auto">
          <a:xfrm>
            <a:off x="661686" y="1710003"/>
            <a:ext cx="8561418" cy="377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endParaRPr lang="de-DE" sz="800" b="1" dirty="0"/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sz="2000" b="1" dirty="0">
                <a:latin typeface="+mn-lt"/>
              </a:rPr>
              <a:t>Europastrategie 2020 für intelligentes, nachhaltiges und integriertes Wachstum</a:t>
            </a:r>
            <a:br>
              <a:rPr lang="de-DE" sz="2000" b="1" dirty="0">
                <a:latin typeface="+mn-lt"/>
              </a:rPr>
            </a:br>
            <a:r>
              <a:rPr lang="de-DE" sz="2000" dirty="0">
                <a:latin typeface="+mn-lt"/>
              </a:rPr>
              <a:t>Ziele: Beschäftigung, Wettbewerbsfähigkeit, Klima + Energie, Innovation +  Forschung, Bildung + soziale Integration</a:t>
            </a:r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sz="2000" b="1" dirty="0">
                <a:latin typeface="+mn-lt"/>
              </a:rPr>
              <a:t>Gemeinsamer strategischer Rahmen für EFRE, ESF, EMFF und ELER</a:t>
            </a:r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sz="2000" b="1" dirty="0">
                <a:latin typeface="+mn-lt"/>
              </a:rPr>
              <a:t>LEADER wird fortgesetzt (ELER)</a:t>
            </a:r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sz="2000" b="1" dirty="0">
                <a:latin typeface="+mn-lt"/>
              </a:rPr>
              <a:t>Bayerisches ELER-Programm genehmigt</a:t>
            </a:r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sz="2000" b="1" dirty="0">
                <a:latin typeface="+mn-lt"/>
              </a:rPr>
              <a:t>Leader-Richtlinie liegt vor</a:t>
            </a:r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endParaRPr lang="de-DE" sz="800" b="1" dirty="0"/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endParaRPr lang="de-DE" sz="1800" b="1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24.02.2015</a:t>
            </a:r>
          </a:p>
        </p:txBody>
      </p:sp>
    </p:spTree>
    <p:extLst>
      <p:ext uri="{BB962C8B-B14F-4D97-AF65-F5344CB8AC3E}">
        <p14:creationId xmlns:p14="http://schemas.microsoft.com/office/powerpoint/2010/main" val="367462852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/>
              <a:t>Vorläufiger Zeitplan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6900" y="1503363"/>
            <a:ext cx="9156700" cy="4668837"/>
          </a:xfrm>
        </p:spPr>
        <p:txBody>
          <a:bodyPr/>
          <a:lstStyle/>
          <a:p>
            <a:pPr marL="0" indent="0">
              <a:buNone/>
            </a:pPr>
            <a:br>
              <a:rPr lang="de-DE" sz="2400"/>
            </a:br>
            <a:r>
              <a:rPr lang="de-DE" sz="2400"/>
              <a:t>			</a:t>
            </a:r>
            <a:br>
              <a:rPr lang="de-DE" sz="2400"/>
            </a:br>
            <a:endParaRPr lang="de-DE" sz="240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2400" y="6329918"/>
            <a:ext cx="3827929" cy="309562"/>
          </a:xfrm>
        </p:spPr>
        <p:txBody>
          <a:bodyPr/>
          <a:lstStyle/>
          <a:p>
            <a:r>
              <a:rPr lang="de-DE" dirty="0"/>
              <a:t>Dienstbesprechung der Senioren- und </a:t>
            </a:r>
            <a:r>
              <a:rPr lang="de-DE" dirty="0" err="1"/>
              <a:t>Demografiebeauftragten</a:t>
            </a:r>
            <a:endParaRPr lang="de-DE" dirty="0"/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3161270451"/>
              </p:ext>
            </p:extLst>
          </p:nvPr>
        </p:nvGraphicFramePr>
        <p:xfrm>
          <a:off x="1409700" y="1614400"/>
          <a:ext cx="7099300" cy="463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>
          <a:xfrm>
            <a:off x="4514024" y="6337300"/>
            <a:ext cx="1178564" cy="287338"/>
          </a:xfrm>
        </p:spPr>
        <p:txBody>
          <a:bodyPr/>
          <a:lstStyle/>
          <a:p>
            <a:r>
              <a:rPr lang="de-DE" dirty="0"/>
              <a:t>24.02.2015</a:t>
            </a:r>
          </a:p>
        </p:txBody>
      </p:sp>
    </p:spTree>
    <p:extLst>
      <p:ext uri="{BB962C8B-B14F-4D97-AF65-F5344CB8AC3E}">
        <p14:creationId xmlns:p14="http://schemas.microsoft.com/office/powerpoint/2010/main" val="12015371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20248A-0ACD-4B20-A3BE-49999257F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83FAB33-9644-40C2-A574-312084C78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88F7052-576C-47B8-90C0-EBD822942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F98380-F744-4C1D-B89E-D514E6A9D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BE1742F-9D5B-4E99-8E08-8DC722725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D299D7A-45E4-4A4C-9F7C-DD35A65A8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D133F8-27F9-4073-A3EC-5A9E735EA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0DAFD9-AFA2-4B67-9272-6A6A7D486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C2A5EB4-D8EA-4C38-80C1-A36088F39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0BFE14-BCC9-4DCF-BF41-FFD30B81C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E13F066-B3F3-47B2-BCBB-17AD020A9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77E53F5-486E-42F0-A9AA-1F3BC6B18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Grundsätzliches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1557791"/>
            <a:ext cx="9601200" cy="4592637"/>
          </a:xfrm>
        </p:spPr>
        <p:txBody>
          <a:bodyPr/>
          <a:lstStyle/>
          <a:p>
            <a:pPr marL="506412">
              <a:spcBef>
                <a:spcPct val="20000"/>
              </a:spcBef>
              <a:buClr>
                <a:srgbClr val="007E2D"/>
              </a:buClr>
              <a:buFont typeface="Arial" pitchFamily="34" charset="0"/>
              <a:buChar char="•"/>
            </a:pPr>
            <a:r>
              <a:rPr lang="de-DE" sz="2000" dirty="0"/>
              <a:t>Erfolgreiche Teilnahme am Auswahlverfahren ist Fördervoraussetzung!</a:t>
            </a:r>
          </a:p>
          <a:p>
            <a:pPr marL="506412">
              <a:spcBef>
                <a:spcPct val="20000"/>
              </a:spcBef>
              <a:buClr>
                <a:srgbClr val="007E2D"/>
              </a:buClr>
              <a:buFont typeface="Arial" pitchFamily="34" charset="0"/>
              <a:buChar char="•"/>
            </a:pPr>
            <a:r>
              <a:rPr lang="de-DE" sz="2000" dirty="0"/>
              <a:t>Ableitung der </a:t>
            </a:r>
            <a:r>
              <a:rPr lang="de-DE" sz="2000" b="1" dirty="0">
                <a:solidFill>
                  <a:srgbClr val="000000"/>
                </a:solidFill>
              </a:rPr>
              <a:t>L</a:t>
            </a:r>
            <a:r>
              <a:rPr lang="de-DE" sz="2000" dirty="0">
                <a:solidFill>
                  <a:srgbClr val="000000"/>
                </a:solidFill>
              </a:rPr>
              <a:t>okalen </a:t>
            </a:r>
            <a:r>
              <a:rPr lang="de-DE" sz="2000" b="1" dirty="0">
                <a:solidFill>
                  <a:srgbClr val="000000"/>
                </a:solidFill>
              </a:rPr>
              <a:t>E</a:t>
            </a:r>
            <a:r>
              <a:rPr lang="de-DE" sz="2000" dirty="0">
                <a:solidFill>
                  <a:srgbClr val="000000"/>
                </a:solidFill>
              </a:rPr>
              <a:t>ntwicklungs-</a:t>
            </a:r>
            <a:r>
              <a:rPr lang="de-DE" sz="2000" b="1" dirty="0">
                <a:solidFill>
                  <a:srgbClr val="000000"/>
                </a:solidFill>
              </a:rPr>
              <a:t>S</a:t>
            </a:r>
            <a:r>
              <a:rPr lang="de-DE" sz="2000" dirty="0">
                <a:solidFill>
                  <a:srgbClr val="000000"/>
                </a:solidFill>
              </a:rPr>
              <a:t>trategie </a:t>
            </a:r>
            <a:r>
              <a:rPr lang="de-DE" sz="2000" dirty="0"/>
              <a:t>(LES) 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/>
              <a:t>/ Entwicklungsziele aus Stärken-Schwächen-Chancen–Risiken abgeleitet</a:t>
            </a:r>
          </a:p>
          <a:p>
            <a:pPr marL="506412">
              <a:spcBef>
                <a:spcPct val="20000"/>
              </a:spcBef>
              <a:buClr>
                <a:srgbClr val="007E2D"/>
              </a:buClr>
              <a:buFont typeface="Arial" pitchFamily="34" charset="0"/>
              <a:buChar char="•"/>
            </a:pPr>
            <a:r>
              <a:rPr lang="de-DE" sz="2000" dirty="0"/>
              <a:t>Aktive Bürgerbeteiligung</a:t>
            </a:r>
          </a:p>
          <a:p>
            <a:pPr marL="506412">
              <a:spcBef>
                <a:spcPct val="20000"/>
              </a:spcBef>
              <a:buClr>
                <a:srgbClr val="007E2D"/>
              </a:buClr>
              <a:buFont typeface="Arial" pitchFamily="34" charset="0"/>
              <a:buChar char="•"/>
            </a:pPr>
            <a:r>
              <a:rPr lang="de-DE" sz="2000" dirty="0"/>
              <a:t>Integrierter Ansatz, Vernetzung und Koordinierung von Zielen und Aktivitäten</a:t>
            </a:r>
          </a:p>
          <a:p>
            <a:pPr marL="506412">
              <a:spcBef>
                <a:spcPct val="20000"/>
              </a:spcBef>
              <a:buClr>
                <a:srgbClr val="007E2D"/>
              </a:buClr>
              <a:buFont typeface="Arial" pitchFamily="34" charset="0"/>
              <a:buChar char="•"/>
            </a:pPr>
            <a:r>
              <a:rPr lang="de-DE" sz="2000" dirty="0"/>
              <a:t>innovativer Charakter der Entwicklungsstrategie (z. B. auf Einführung neuer Ideen und Herangehensweisen in Region hinzielend)</a:t>
            </a:r>
          </a:p>
          <a:p>
            <a:pPr marL="506412">
              <a:spcBef>
                <a:spcPct val="20000"/>
              </a:spcBef>
              <a:buClr>
                <a:srgbClr val="007E2D"/>
              </a:buClr>
              <a:buFont typeface="Arial" pitchFamily="34" charset="0"/>
              <a:buChar char="•"/>
            </a:pPr>
            <a:r>
              <a:rPr lang="de-DE" sz="2000" b="1" dirty="0"/>
              <a:t>L</a:t>
            </a:r>
            <a:r>
              <a:rPr lang="de-DE" sz="2000" dirty="0"/>
              <a:t>okale </a:t>
            </a:r>
            <a:r>
              <a:rPr lang="de-DE" sz="2000" b="1" dirty="0"/>
              <a:t>A</a:t>
            </a:r>
            <a:r>
              <a:rPr lang="de-DE" sz="2000" dirty="0"/>
              <a:t>ktions-</a:t>
            </a:r>
            <a:r>
              <a:rPr lang="de-DE" sz="2000" b="1" dirty="0"/>
              <a:t>G</a:t>
            </a:r>
            <a:r>
              <a:rPr lang="de-DE" sz="2000" dirty="0"/>
              <a:t>ruppe (LAG) entwickelt LES und setzt sie anschließend um</a:t>
            </a:r>
          </a:p>
          <a:p>
            <a:pPr marL="506412">
              <a:spcBef>
                <a:spcPct val="20000"/>
              </a:spcBef>
              <a:buClr>
                <a:srgbClr val="007E2D"/>
              </a:buClr>
              <a:buFont typeface="Arial" pitchFamily="34" charset="0"/>
              <a:buChar char="•"/>
            </a:pPr>
            <a:r>
              <a:rPr lang="de-DE" sz="2000" dirty="0"/>
              <a:t>Funktion der LAG bei Abstimmung/Koordinierung von Konzepten, Akteuren und Prozessen zur regionalen Entwicklung (z.B. ILE) in der Region</a:t>
            </a:r>
          </a:p>
          <a:p>
            <a:pPr marL="506412">
              <a:spcBef>
                <a:spcPct val="20000"/>
              </a:spcBef>
              <a:buClr>
                <a:srgbClr val="007E2D"/>
              </a:buClr>
              <a:buFont typeface="Arial" pitchFamily="34" charset="0"/>
              <a:buChar char="•"/>
            </a:pPr>
            <a:r>
              <a:rPr lang="de-DE" sz="2000" dirty="0"/>
              <a:t>LAG benötigt rechtsfähige Rechtsform, ist für Interessierte offen</a:t>
            </a:r>
          </a:p>
          <a:p>
            <a:pPr marL="506412">
              <a:spcBef>
                <a:spcPct val="20000"/>
              </a:spcBef>
              <a:buClr>
                <a:srgbClr val="007E2D"/>
              </a:buClr>
              <a:buFont typeface="Arial" pitchFamily="34" charset="0"/>
              <a:buChar char="•"/>
            </a:pPr>
            <a:r>
              <a:rPr lang="de-DE" sz="2000" dirty="0"/>
              <a:t>Ergebnisse müssen dokumentiert und ausgewertet werden</a:t>
            </a:r>
          </a:p>
          <a:p>
            <a:pPr marL="914400" lvl="2" indent="0">
              <a:spcBef>
                <a:spcPct val="20000"/>
              </a:spcBef>
              <a:buClr>
                <a:srgbClr val="007E2D"/>
              </a:buClr>
              <a:buNone/>
            </a:pPr>
            <a:endParaRPr lang="de-DE" sz="2000" dirty="0"/>
          </a:p>
          <a:p>
            <a:pPr marL="1200150" lvl="2" indent="-285750">
              <a:spcBef>
                <a:spcPct val="20000"/>
              </a:spcBef>
              <a:buClr>
                <a:srgbClr val="007E2D"/>
              </a:buClr>
              <a:buFont typeface="Arial" pitchFamily="34" charset="0"/>
              <a:buChar char="•"/>
            </a:pPr>
            <a:endParaRPr lang="de-DE" sz="800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Dienstbesprechung der Senioren- und Demografiebeauftragten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24.02.2015</a:t>
            </a:r>
          </a:p>
        </p:txBody>
      </p:sp>
    </p:spTree>
    <p:extLst>
      <p:ext uri="{BB962C8B-B14F-4D97-AF65-F5344CB8AC3E}">
        <p14:creationId xmlns:p14="http://schemas.microsoft.com/office/powerpoint/2010/main" val="6800384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/>
              <a:t>Lokale</a:t>
            </a:r>
            <a:r>
              <a:rPr lang="de-DE"/>
              <a:t> Aktionsgruppe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659130"/>
              </p:ext>
            </p:extLst>
          </p:nvPr>
        </p:nvGraphicFramePr>
        <p:xfrm>
          <a:off x="152400" y="1503363"/>
          <a:ext cx="9601200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Dienstbesprechung der Senioren- und Demografiebeauftragten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24.02.2015</a:t>
            </a:r>
          </a:p>
        </p:txBody>
      </p:sp>
    </p:spTree>
    <p:extLst>
      <p:ext uri="{BB962C8B-B14F-4D97-AF65-F5344CB8AC3E}">
        <p14:creationId xmlns:p14="http://schemas.microsoft.com/office/powerpoint/2010/main" val="143130676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618484-2B8B-41C3-9CE4-9B2FDFCA5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5AD2F0-6295-4745-85FA-F87E500A8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A7BDC9-51E6-462C-8BC0-F893F94C4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06D098-A7CB-44BD-8083-D8AA69064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8531A-4F5B-41FC-8F2F-DF14698B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B1F9D7-16F1-45F4-A7F7-96C987A78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 Eckpunkte Förderung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Dienstbesprechung der Senioren- und </a:t>
            </a:r>
            <a:r>
              <a:rPr lang="de-DE" dirty="0" err="1"/>
              <a:t>Demografiebeauftragten</a:t>
            </a:r>
            <a:endParaRPr lang="de-DE" dirty="0"/>
          </a:p>
        </p:txBody>
      </p:sp>
      <p:sp>
        <p:nvSpPr>
          <p:cNvPr id="6" name="Rectangle 2051"/>
          <p:cNvSpPr>
            <a:spLocks noChangeArrowheads="1"/>
          </p:cNvSpPr>
          <p:nvPr/>
        </p:nvSpPr>
        <p:spPr bwMode="auto">
          <a:xfrm>
            <a:off x="661685" y="1916832"/>
            <a:ext cx="9154667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endParaRPr lang="de-DE" sz="800" b="1" dirty="0"/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sz="2000" dirty="0">
                <a:latin typeface="+mn-lt"/>
              </a:rPr>
              <a:t>Erstellung des Regionalen Entwicklungskonzeptes </a:t>
            </a:r>
            <a:endParaRPr lang="de-DE" sz="2000" u="sng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sz="2000" dirty="0">
                <a:latin typeface="+mn-lt"/>
              </a:rPr>
              <a:t>Umsetzung des Entwicklungskonzeptes </a:t>
            </a:r>
          </a:p>
          <a:p>
            <a:pPr marL="800100" lvl="1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sz="2000" dirty="0">
                <a:latin typeface="+mn-lt"/>
              </a:rPr>
              <a:t>Investitionen, Öffentlichkeitsarbeit, Personal, Experten, Qualifizierung</a:t>
            </a:r>
            <a:br>
              <a:rPr lang="de-DE" sz="2000" dirty="0">
                <a:latin typeface="+mn-lt"/>
              </a:rPr>
            </a:br>
            <a:r>
              <a:rPr lang="de-DE" sz="2000" dirty="0">
                <a:latin typeface="+mn-lt"/>
              </a:rPr>
              <a:t>Eigenleistung, Kleinprojekte Bürgerengagement</a:t>
            </a:r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sz="2000" dirty="0">
                <a:latin typeface="+mn-lt"/>
              </a:rPr>
              <a:t>Vorbereitung und Durchführung von Kooperationsprojekten  </a:t>
            </a:r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sz="2000" dirty="0">
                <a:latin typeface="+mn-lt"/>
              </a:rPr>
              <a:t>LAG-Management (wie sonst. Projekt, max. 250.000 € Zuwendung)</a:t>
            </a:r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endParaRPr lang="de-DE" sz="2000" b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007E2D"/>
              </a:buClr>
              <a:buFont typeface="Wingdings" pitchFamily="2" charset="2"/>
              <a:buChar char="§"/>
            </a:pPr>
            <a:r>
              <a:rPr lang="de-DE" sz="2000" dirty="0">
                <a:latin typeface="+mn-lt"/>
              </a:rPr>
              <a:t>Zuwendungsempfänger: </a:t>
            </a:r>
            <a:br>
              <a:rPr lang="de-DE" sz="2000" dirty="0">
                <a:latin typeface="+mn-lt"/>
              </a:rPr>
            </a:br>
            <a:r>
              <a:rPr lang="de-DE" sz="2000" dirty="0">
                <a:latin typeface="+mn-lt"/>
              </a:rPr>
              <a:t>juristische Personen des öffentlichen und privaten Rechts, natürliche Personen und Personengesellschaften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07C6127-823F-48AE-9C9A-61474AB9CB96}" type="datetime1">
              <a:rPr lang="de-DE" smtClean="0"/>
              <a:t>16.10.2017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67170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DECAE1B500234C8966F390AFC0EA32" ma:contentTypeVersion="9" ma:contentTypeDescription="Ein neues Dokument erstellen." ma:contentTypeScope="" ma:versionID="87fd26451a4fca94eff16d237dd6e9a8">
  <xsd:schema xmlns:xsd="http://www.w3.org/2001/XMLSchema" xmlns:xs="http://www.w3.org/2001/XMLSchema" xmlns:p="http://schemas.microsoft.com/office/2006/metadata/properties" xmlns:ns2="15d7d04b-b6b0-4388-ab53-69ea35f40445" targetNamespace="http://schemas.microsoft.com/office/2006/metadata/properties" ma:root="true" ma:fieldsID="52233b13d168f1dddc143bae278e9238" ns2:_="">
    <xsd:import namespace="15d7d04b-b6b0-4388-ab53-69ea35f40445"/>
    <xsd:element name="properties">
      <xsd:complexType>
        <xsd:sequence>
          <xsd:element name="documentManagement">
            <xsd:complexType>
              <xsd:all>
                <xsd:element ref="ns2:From" minOccurs="0"/>
                <xsd:element ref="ns2:Cc" minOccurs="0"/>
                <xsd:element ref="ns2:Date" minOccurs="0"/>
                <xsd:element ref="ns2:To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7d04b-b6b0-4388-ab53-69ea35f40445" elementFormDefault="qualified">
    <xsd:import namespace="http://schemas.microsoft.com/office/2006/documentManagement/types"/>
    <xsd:import namespace="http://schemas.microsoft.com/office/infopath/2007/PartnerControls"/>
    <xsd:element name="From" ma:index="9" nillable="true" ma:displayName="From" ma:internalName="From">
      <xsd:simpleType>
        <xsd:restriction base="dms:Text"/>
      </xsd:simpleType>
    </xsd:element>
    <xsd:element name="Cc" ma:index="10" nillable="true" ma:displayName="Cc" ma:internalName="Cc">
      <xsd:simpleType>
        <xsd:restriction base="dms:Note">
          <xsd:maxLength value="255"/>
        </xsd:restriction>
      </xsd:simpleType>
    </xsd:element>
    <xsd:element name="Date" ma:index="11" nillable="true" ma:displayName="Date" ma:internalName="Date">
      <xsd:simpleType>
        <xsd:restriction base="dms:DateTime"/>
      </xsd:simpleType>
    </xsd:element>
    <xsd:element name="To" ma:index="12" nillable="true" ma:displayName="To" ma:internalName="To">
      <xsd:simpleType>
        <xsd:restriction base="dms:Note">
          <xsd:maxLength value="255"/>
        </xsd:restriction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 ma:index="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 xmlns="15d7d04b-b6b0-4388-ab53-69ea35f40445" xsi:nil="true"/>
    <From xmlns="15d7d04b-b6b0-4388-ab53-69ea35f40445" xsi:nil="true"/>
    <To xmlns="15d7d04b-b6b0-4388-ab53-69ea35f40445" xsi:nil="true"/>
    <Date xmlns="15d7d04b-b6b0-4388-ab53-69ea35f40445" xsi:nil="true"/>
  </documentManagement>
</p:properties>
</file>

<file path=customXml/itemProps1.xml><?xml version="1.0" encoding="utf-8"?>
<ds:datastoreItem xmlns:ds="http://schemas.openxmlformats.org/officeDocument/2006/customXml" ds:itemID="{D835A238-1A5C-4F83-AACE-AF5C1E36C2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d7d04b-b6b0-4388-ab53-69ea35f404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D78B0-B657-4FA9-95E2-82F9D4CD79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7D133E-B25C-4E4D-99F3-C2428357FD24}">
  <ds:schemaRefs>
    <ds:schemaRef ds:uri="http://schemas.microsoft.com/office/2006/metadata/properties"/>
    <ds:schemaRef ds:uri="http://schemas.microsoft.com/office/infopath/2007/PartnerControls"/>
    <ds:schemaRef ds:uri="15d7d04b-b6b0-4388-ab53-69ea35f404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451</Words>
  <Application>Microsoft Office PowerPoint</Application>
  <PresentationFormat>A4 Paper (210x297 mm)</PresentationFormat>
  <Paragraphs>156</Paragraphs>
  <Slides>19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Standarddesign</vt:lpstr>
      <vt:lpstr>LEADER in der Förderperiode 2014-2020</vt:lpstr>
      <vt:lpstr>Was ist LEADER ?</vt:lpstr>
      <vt:lpstr>Aktueller Umsetzungsstand bei LEADER</vt:lpstr>
      <vt:lpstr>Was gibt es Neues?</vt:lpstr>
      <vt:lpstr>Aktueller Planungsstand</vt:lpstr>
      <vt:lpstr>Vorläufiger Zeitplan</vt:lpstr>
      <vt:lpstr>Grundsätzliches</vt:lpstr>
      <vt:lpstr>Lokale Aktionsgruppe</vt:lpstr>
      <vt:lpstr> Eckpunkte Förderung</vt:lpstr>
      <vt:lpstr>Eckpunkte Förderung</vt:lpstr>
      <vt:lpstr>Antragsweg</vt:lpstr>
      <vt:lpstr>Unterstützung durchs AELF Rosenheim</vt:lpstr>
      <vt:lpstr>Projektbeispiele</vt:lpstr>
      <vt:lpstr>Projektbeispiele</vt:lpstr>
      <vt:lpstr>Projektbeispiele</vt:lpstr>
      <vt:lpstr>Projektbeispiele</vt:lpstr>
      <vt:lpstr>Fazit</vt:lpstr>
      <vt:lpstr>Vertiefte Informationen</vt:lpstr>
      <vt:lpstr>Viel Erfolg mit LEADER</vt:lpstr>
    </vt:vector>
  </TitlesOfParts>
  <Company>FüAK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</dc:title>
  <dc:subject/>
  <dc:creator>Vetter Claudia / Spitzer Angelika</dc:creator>
  <cp:lastModifiedBy>Mara Fritsch</cp:lastModifiedBy>
  <cp:revision>107</cp:revision>
  <cp:lastPrinted>2014-03-10T09:53:42Z</cp:lastPrinted>
  <dcterms:created xsi:type="dcterms:W3CDTF">2006-05-24T07:01:52Z</dcterms:created>
  <dcterms:modified xsi:type="dcterms:W3CDTF">2017-10-16T12:56:41Z</dcterms:modified>
  <cp:category>ALF-Vorlagen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0x010100ABDECAE1B500234C8966F390AFC0EA32</vt:lpwstr>
  </property>
  <property fmtid="{D5CDD505-2E9C-101B-9397-08002B2CF9AE}" pid="3" name="Order">
    <vt:r8>17786100</vt:r8>
  </property>
  <property fmtid="{D5CDD505-2E9C-101B-9397-08002B2CF9AE}" pid="4" name="Projektbeschreibung">
    <vt:lpwstr/>
  </property>
</Properties>
</file>